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56" r:id="rId3"/>
    <p:sldId id="273" r:id="rId4"/>
    <p:sldId id="274" r:id="rId5"/>
    <p:sldId id="275" r:id="rId6"/>
    <p:sldId id="276" r:id="rId7"/>
    <p:sldId id="277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-120" y="-144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pPr/>
              <a:t>7/26/2013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7/26/2013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2" name="Rectangle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81795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04088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61281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18553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0" name="Rectangle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4" name="Rectangle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1" name="Rectangle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7" name="Rectangle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8" name="Rectangle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3446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23911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13835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163578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7838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51804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390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7/26/2013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gi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Five with </a:t>
            </a:r>
            <a:r>
              <a:rPr lang="en-US" dirty="0" smtClean="0"/>
              <a:t>Ferster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Day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begin today, let’s consider these 5 problems.  Take some time to work on these by yourself, or with a friend.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676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Problem #1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4805776" cy="4572000"/>
          </a:xfrm>
        </p:spPr>
        <p:txBody>
          <a:bodyPr/>
          <a:lstStyle/>
          <a:p>
            <a:r>
              <a:rPr lang="en-US" dirty="0" smtClean="0"/>
              <a:t>The drawing at the right shows the line with equation </a:t>
            </a:r>
          </a:p>
          <a:p>
            <a:r>
              <a:rPr lang="en-US" dirty="0" smtClean="0"/>
              <a:t>Points A and B are the y-intercept and x-intercept of the line.</a:t>
            </a:r>
          </a:p>
          <a:p>
            <a:r>
              <a:rPr lang="en-US" dirty="0" smtClean="0"/>
              <a:t>Point M is the midpoint of</a:t>
            </a:r>
          </a:p>
          <a:p>
            <a:r>
              <a:rPr lang="en-US" dirty="0" smtClean="0"/>
              <a:t>Determine the coordinates of point M.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7812" y="1752600"/>
            <a:ext cx="47244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51212" y="2362200"/>
          <a:ext cx="2057400" cy="522514"/>
        </p:xfrm>
        <a:graphic>
          <a:graphicData uri="http://schemas.openxmlformats.org/presentationml/2006/ole">
            <p:oleObj spid="_x0000_s1027" name="Equation" r:id="rId4" imgW="799920" imgH="20304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09012" y="1828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066212" y="2819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99612" y="3886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094412" y="4114800"/>
          <a:ext cx="685800" cy="548640"/>
        </p:xfrm>
        <a:graphic>
          <a:graphicData uri="http://schemas.openxmlformats.org/presentationml/2006/ole">
            <p:oleObj spid="_x0000_s1028" name="Equation" r:id="rId5" imgW="253800" imgH="20304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Problem #2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5110576" cy="4572000"/>
          </a:xfrm>
        </p:spPr>
        <p:txBody>
          <a:bodyPr/>
          <a:lstStyle/>
          <a:p>
            <a:r>
              <a:rPr lang="en-US" dirty="0" smtClean="0"/>
              <a:t>Find the perimeter of triangle ABC shown at the right.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12" y="1600200"/>
            <a:ext cx="47244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828212" y="22860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276012" y="17526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90012" y="342900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Problem #3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Sparky is wrapping 2 lovely gifts for his math teacher in Green Bay Packers wrapping paper.  GO PACK GO!!  Each gift has the shape of a rectangular prism (Think shoe box).  The larger of the 2 boxes has a length, width, and height that is exactly 3 times as large as the corresponding measurements of the smaller box.  What is the relationship between the </a:t>
            </a:r>
            <a:r>
              <a:rPr lang="en-US" u="sng" dirty="0" smtClean="0">
                <a:solidFill>
                  <a:srgbClr val="FF0000"/>
                </a:solidFill>
              </a:rPr>
              <a:t>surface area </a:t>
            </a:r>
            <a:r>
              <a:rPr lang="en-US" dirty="0" smtClean="0"/>
              <a:t>of the 2 gift boxes?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Problem #4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4577176" cy="4572000"/>
          </a:xfrm>
        </p:spPr>
        <p:txBody>
          <a:bodyPr/>
          <a:lstStyle/>
          <a:p>
            <a:r>
              <a:rPr lang="en-US" dirty="0" smtClean="0"/>
              <a:t>You have just plotted the following points:</a:t>
            </a:r>
          </a:p>
          <a:p>
            <a:pPr lvl="1">
              <a:buNone/>
            </a:pPr>
            <a:r>
              <a:rPr lang="en-US" dirty="0" smtClean="0"/>
              <a:t>A:	(1,1)</a:t>
            </a:r>
          </a:p>
          <a:p>
            <a:pPr lvl="1">
              <a:buNone/>
            </a:pPr>
            <a:r>
              <a:rPr lang="en-US" dirty="0" smtClean="0"/>
              <a:t>B:	(4,1)</a:t>
            </a:r>
          </a:p>
          <a:p>
            <a:pPr lvl="1">
              <a:buNone/>
            </a:pPr>
            <a:r>
              <a:rPr lang="en-US" dirty="0" smtClean="0"/>
              <a:t>C:	(4,5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 believe that when connected, the shape is a right triangle.  How might you prove that assertion?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6812" y="1447800"/>
            <a:ext cx="47244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Problem #5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3815176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As shown, a </a:t>
            </a:r>
            <a:r>
              <a:rPr lang="en-US" dirty="0" smtClean="0"/>
              <a:t>goat is tied to the corner of a </a:t>
            </a:r>
            <a:r>
              <a:rPr lang="en-US" dirty="0" smtClean="0"/>
              <a:t>5 meter by 4 meter rectangular shed </a:t>
            </a:r>
            <a:r>
              <a:rPr lang="en-US" dirty="0" smtClean="0"/>
              <a:t>by </a:t>
            </a:r>
            <a:r>
              <a:rPr lang="en-US" dirty="0" smtClean="0"/>
              <a:t>an 8 meter </a:t>
            </a:r>
            <a:r>
              <a:rPr lang="en-US" dirty="0" smtClean="0"/>
              <a:t>piece of rope. Rounded to the nearest square meter, </a:t>
            </a:r>
            <a:r>
              <a:rPr lang="en-US" dirty="0" smtClean="0"/>
              <a:t>calculate the area upon which the goat is able to graze.  Use 3.14 for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256212" y="5410200"/>
          <a:ext cx="520700" cy="520700"/>
        </p:xfrm>
        <a:graphic>
          <a:graphicData uri="http://schemas.openxmlformats.org/presentationml/2006/ole">
            <p:oleObj spid="_x0000_s4098" name="Equation" r:id="rId3" imgW="139680" imgH="139680" progId="Equation.DSMT4">
              <p:embed/>
            </p:oleObj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7812" y="1600200"/>
            <a:ext cx="47244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94612" y="2286000"/>
            <a:ext cx="1915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Goat is tied here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523412" y="2590800"/>
            <a:ext cx="228600" cy="45720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04212" y="1219200"/>
            <a:ext cx="2430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Rope reaches to here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532812" y="4572000"/>
            <a:ext cx="2430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Rope reaches to here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9752012" y="1828800"/>
            <a:ext cx="0" cy="129540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752012" y="3124200"/>
            <a:ext cx="0" cy="129540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37612" y="3810000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meters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847012" y="3276600"/>
            <a:ext cx="1113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 meters</a:t>
            </a:r>
            <a:endParaRPr lang="en-US" dirty="0"/>
          </a:p>
        </p:txBody>
      </p:sp>
      <p:pic>
        <p:nvPicPr>
          <p:cNvPr id="20" name="Picture 19" descr="goat_animate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28212" y="2057400"/>
            <a:ext cx="1371600" cy="1371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0C675A-9AD3-40BB-AC57-0E9EFA3E4F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251</Words>
  <Application>Microsoft Office PowerPoint</Application>
  <PresentationFormat>Custom</PresentationFormat>
  <Paragraphs>30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Math 16x9</vt:lpstr>
      <vt:lpstr>MathType 6.0 Equation</vt:lpstr>
      <vt:lpstr>Five with Ferster Day 1</vt:lpstr>
      <vt:lpstr>Problem #1</vt:lpstr>
      <vt:lpstr>Problem #2</vt:lpstr>
      <vt:lpstr>Problem #3</vt:lpstr>
      <vt:lpstr>Problem #4</vt:lpstr>
      <vt:lpstr>Problem #5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2013-07-26T19:46:19Z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