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0F6D4E-BD82-4589-9E7C-71BDF6DD369C}" type="datetimeFigureOut">
              <a:rPr lang="en-US" smtClean="0"/>
              <a:t>7/30/2014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F62015-F68C-477A-A0CB-475E4C5468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752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F62015-F68C-477A-A0CB-475E4C54687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263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949D9-AA43-466F-81BE-9BE997F31B0E}" type="datetimeFigureOut">
              <a:rPr lang="en-US" smtClean="0"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61329-DBA7-4BE7-98A8-A4555A95C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253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949D9-AA43-466F-81BE-9BE997F31B0E}" type="datetimeFigureOut">
              <a:rPr lang="en-US" smtClean="0"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61329-DBA7-4BE7-98A8-A4555A95C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080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949D9-AA43-466F-81BE-9BE997F31B0E}" type="datetimeFigureOut">
              <a:rPr lang="en-US" smtClean="0"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61329-DBA7-4BE7-98A8-A4555A95C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38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949D9-AA43-466F-81BE-9BE997F31B0E}" type="datetimeFigureOut">
              <a:rPr lang="en-US" smtClean="0"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61329-DBA7-4BE7-98A8-A4555A95C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774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949D9-AA43-466F-81BE-9BE997F31B0E}" type="datetimeFigureOut">
              <a:rPr lang="en-US" smtClean="0"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61329-DBA7-4BE7-98A8-A4555A95C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190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949D9-AA43-466F-81BE-9BE997F31B0E}" type="datetimeFigureOut">
              <a:rPr lang="en-US" smtClean="0"/>
              <a:t>7/30/2014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61329-DBA7-4BE7-98A8-A4555A95C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410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949D9-AA43-466F-81BE-9BE997F31B0E}" type="datetimeFigureOut">
              <a:rPr lang="en-US" smtClean="0"/>
              <a:t>7/30/2014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61329-DBA7-4BE7-98A8-A4555A95C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327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949D9-AA43-466F-81BE-9BE997F31B0E}" type="datetimeFigureOut">
              <a:rPr lang="en-US" smtClean="0"/>
              <a:t>7/30/2014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61329-DBA7-4BE7-98A8-A4555A95C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847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949D9-AA43-466F-81BE-9BE997F31B0E}" type="datetimeFigureOut">
              <a:rPr lang="en-US" smtClean="0"/>
              <a:t>7/30/2014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61329-DBA7-4BE7-98A8-A4555A95C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604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949D9-AA43-466F-81BE-9BE997F31B0E}" type="datetimeFigureOut">
              <a:rPr lang="en-US" smtClean="0"/>
              <a:t>7/30/2014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61329-DBA7-4BE7-98A8-A4555A95C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755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949D9-AA43-466F-81BE-9BE997F31B0E}" type="datetimeFigureOut">
              <a:rPr lang="en-US" smtClean="0"/>
              <a:t>7/30/2014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61329-DBA7-4BE7-98A8-A4555A95C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498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2949D9-AA43-466F-81BE-9BE997F31B0E}" type="datetimeFigureOut">
              <a:rPr lang="en-US" smtClean="0"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861329-DBA7-4BE7-98A8-A4555A95C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445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Battling Beetles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5859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 </a:t>
            </a:r>
            <a:r>
              <a:rPr lang="en-US" i="1" dirty="0" err="1"/>
              <a:t>Ovalis</a:t>
            </a:r>
            <a:r>
              <a:rPr lang="en-US" i="1" dirty="0"/>
              <a:t> </a:t>
            </a:r>
            <a:r>
              <a:rPr lang="en-US" i="1" dirty="0" err="1"/>
              <a:t>glucosi</a:t>
            </a:r>
            <a:r>
              <a:rPr lang="en-US" i="1"/>
              <a:t> 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133600"/>
            <a:ext cx="3576205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8949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533400"/>
            <a:ext cx="2219325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429000"/>
            <a:ext cx="3581400" cy="263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3694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13" y="557213"/>
            <a:ext cx="8334375" cy="574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70677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9144000" cy="5883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05339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</Words>
  <Application>Microsoft Office PowerPoint</Application>
  <PresentationFormat>On-screen Show (4:3)</PresentationFormat>
  <Paragraphs>3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Battling Beetles</vt:lpstr>
      <vt:lpstr>  Ovalis glucosi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Battling Beetles</dc:title>
  <dc:creator>admin_base</dc:creator>
  <cp:lastModifiedBy>admin_base</cp:lastModifiedBy>
  <cp:revision>1</cp:revision>
  <dcterms:created xsi:type="dcterms:W3CDTF">2014-07-30T11:28:10Z</dcterms:created>
  <dcterms:modified xsi:type="dcterms:W3CDTF">2014-07-30T11:33:29Z</dcterms:modified>
</cp:coreProperties>
</file>