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  <p:sldId id="259" r:id="rId5"/>
    <p:sldId id="262" r:id="rId6"/>
    <p:sldId id="263" r:id="rId7"/>
    <p:sldId id="264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E40D1-8067-436D-8603-9C0E05FBAF53}" type="datetimeFigureOut">
              <a:rPr lang="en-US" smtClean="0"/>
              <a:pPr/>
              <a:t>7/30/2013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85748-19E9-4CA7-94A0-304411D48D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E40D1-8067-436D-8603-9C0E05FBAF53}" type="datetimeFigureOut">
              <a:rPr lang="en-US" smtClean="0"/>
              <a:pPr/>
              <a:t>7/30/2013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85748-19E9-4CA7-94A0-304411D48D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E40D1-8067-436D-8603-9C0E05FBAF53}" type="datetimeFigureOut">
              <a:rPr lang="en-US" smtClean="0"/>
              <a:pPr/>
              <a:t>7/30/2013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85748-19E9-4CA7-94A0-304411D48D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E40D1-8067-436D-8603-9C0E05FBAF53}" type="datetimeFigureOut">
              <a:rPr lang="en-US" smtClean="0"/>
              <a:pPr/>
              <a:t>7/30/2013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85748-19E9-4CA7-94A0-304411D48D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E40D1-8067-436D-8603-9C0E05FBAF53}" type="datetimeFigureOut">
              <a:rPr lang="en-US" smtClean="0"/>
              <a:pPr/>
              <a:t>7/30/2013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85748-19E9-4CA7-94A0-304411D48D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E40D1-8067-436D-8603-9C0E05FBAF53}" type="datetimeFigureOut">
              <a:rPr lang="en-US" smtClean="0"/>
              <a:pPr/>
              <a:t>7/30/2013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85748-19E9-4CA7-94A0-304411D48D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E40D1-8067-436D-8603-9C0E05FBAF53}" type="datetimeFigureOut">
              <a:rPr lang="en-US" smtClean="0"/>
              <a:pPr/>
              <a:t>7/30/2013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85748-19E9-4CA7-94A0-304411D48D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E40D1-8067-436D-8603-9C0E05FBAF53}" type="datetimeFigureOut">
              <a:rPr lang="en-US" smtClean="0"/>
              <a:pPr/>
              <a:t>7/30/2013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85748-19E9-4CA7-94A0-304411D48D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E40D1-8067-436D-8603-9C0E05FBAF53}" type="datetimeFigureOut">
              <a:rPr lang="en-US" smtClean="0"/>
              <a:pPr/>
              <a:t>7/30/2013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85748-19E9-4CA7-94A0-304411D48D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E40D1-8067-436D-8603-9C0E05FBAF53}" type="datetimeFigureOut">
              <a:rPr lang="en-US" smtClean="0"/>
              <a:pPr/>
              <a:t>7/30/2013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85748-19E9-4CA7-94A0-304411D48D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E40D1-8067-436D-8603-9C0E05FBAF53}" type="datetimeFigureOut">
              <a:rPr lang="en-US" smtClean="0"/>
              <a:pPr/>
              <a:t>7/30/2013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85748-19E9-4CA7-94A0-304411D48D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DE40D1-8067-436D-8603-9C0E05FBAF53}" type="datetimeFigureOut">
              <a:rPr lang="en-US" smtClean="0"/>
              <a:pPr/>
              <a:t>7/30/2013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385748-19E9-4CA7-94A0-304411D48D8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learner.org/resources/series61.html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en.wikibooks.org/wiki/High_School_Chemistry/Orbital_Configurations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chemwiki.ucdavis.edu/Inorganic_Chemistry/Electronic_Configurations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periodictable.com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mailto:mcramer@alb.edu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90600"/>
            <a:ext cx="75438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Welcome to Chemistry Standards- Day 2!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Technology and practice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876800"/>
            <a:ext cx="6400800" cy="1752600"/>
          </a:xfrm>
        </p:spPr>
        <p:txBody>
          <a:bodyPr>
            <a:noAutofit/>
          </a:bodyPr>
          <a:lstStyle/>
          <a:p>
            <a:r>
              <a:rPr lang="en-US" dirty="0" smtClean="0"/>
              <a:t>Mrs. Michele L. Cramer</a:t>
            </a:r>
          </a:p>
          <a:p>
            <a:r>
              <a:rPr lang="en-US" dirty="0" smtClean="0"/>
              <a:t>Instructor of Chemistry</a:t>
            </a:r>
          </a:p>
          <a:p>
            <a:r>
              <a:rPr lang="en-US" dirty="0" smtClean="0"/>
              <a:t>Albright College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Periodic Table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Periodic Table video- good overview video of the periodic table.  It may be an older video, but contains a lot of good information about the periodic table.</a:t>
            </a:r>
          </a:p>
          <a:p>
            <a:r>
              <a:rPr lang="en-US" dirty="0" smtClean="0">
                <a:hlinkClick r:id="rId2"/>
              </a:rPr>
              <a:t>http</a:t>
            </a:r>
            <a:r>
              <a:rPr lang="en-US" dirty="0" smtClean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learner.org/resources/series61.html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Orbital Diagrams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For another presentation of the orbital diagram information, please see </a:t>
            </a:r>
            <a:r>
              <a:rPr lang="en-US" dirty="0" smtClean="0">
                <a:hlinkClick r:id="rId2"/>
              </a:rPr>
              <a:t>http://en.wikibooks.org/wiki/High_School_Chemistry/Orbital_Configurations</a:t>
            </a:r>
            <a:endParaRPr lang="en-US" dirty="0" smtClean="0"/>
          </a:p>
          <a:p>
            <a:r>
              <a:rPr lang="en-US" dirty="0" smtClean="0"/>
              <a:t>Draw the orbital diagrams for the following elements:</a:t>
            </a:r>
          </a:p>
          <a:p>
            <a:pPr lvl="1"/>
            <a:r>
              <a:rPr lang="en-US" dirty="0" smtClean="0"/>
              <a:t>lithium (Li)</a:t>
            </a:r>
          </a:p>
          <a:p>
            <a:pPr lvl="1"/>
            <a:r>
              <a:rPr lang="en-US" dirty="0" smtClean="0"/>
              <a:t>fluorine (F)</a:t>
            </a:r>
          </a:p>
          <a:p>
            <a:pPr lvl="1"/>
            <a:r>
              <a:rPr lang="en-US" dirty="0" smtClean="0"/>
              <a:t>oxygen (O)</a:t>
            </a:r>
          </a:p>
          <a:p>
            <a:pPr lvl="1"/>
            <a:r>
              <a:rPr lang="en-US" dirty="0" smtClean="0"/>
              <a:t>calcium (Ca)</a:t>
            </a:r>
          </a:p>
          <a:p>
            <a:pPr lvl="1"/>
            <a:r>
              <a:rPr lang="en-US" dirty="0" smtClean="0"/>
              <a:t>bromine (Br)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Electron Configurations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/>
          </a:bodyPr>
          <a:lstStyle/>
          <a:p>
            <a:r>
              <a:rPr lang="en-US" dirty="0" smtClean="0"/>
              <a:t>For another presentation of electron configurations, please see the UC Davis </a:t>
            </a:r>
            <a:r>
              <a:rPr lang="en-US" dirty="0" err="1" smtClean="0"/>
              <a:t>Chem</a:t>
            </a:r>
            <a:r>
              <a:rPr lang="en-US" dirty="0" smtClean="0"/>
              <a:t> Wiki site: </a:t>
            </a:r>
            <a:r>
              <a:rPr lang="en-US" dirty="0" smtClean="0">
                <a:hlinkClick r:id="rId2"/>
              </a:rPr>
              <a:t>http://chemwiki.ucdavis.edu/Inorganic_Chemistry/Electronic_Configurations#Rules_for_Assigning_Electron_Orbitals</a:t>
            </a:r>
            <a:endParaRPr lang="en-US" dirty="0" smtClean="0"/>
          </a:p>
          <a:p>
            <a:r>
              <a:rPr lang="en-US" dirty="0" smtClean="0"/>
              <a:t>Complete the problems at the bottom of the page (answers provided as well)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Useful Periodic Table Tools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>
                <a:hlinkClick r:id="rId2"/>
              </a:rPr>
              <a:t>http://periodictable.com/</a:t>
            </a:r>
            <a:endParaRPr lang="en-US" dirty="0" smtClean="0"/>
          </a:p>
          <a:p>
            <a:pPr lvl="1"/>
            <a:r>
              <a:rPr lang="en-US" dirty="0" smtClean="0"/>
              <a:t>Interactive periodic table with pictures of all elements</a:t>
            </a:r>
          </a:p>
          <a:p>
            <a:pPr lvl="1"/>
            <a:r>
              <a:rPr lang="en-US" dirty="0" smtClean="0"/>
              <a:t>Also available as an app for the </a:t>
            </a:r>
            <a:r>
              <a:rPr lang="en-US" dirty="0" err="1" smtClean="0"/>
              <a:t>iPad</a:t>
            </a:r>
            <a:r>
              <a:rPr lang="en-US" dirty="0" smtClean="0"/>
              <a:t> (“The Elements a Visual Exploration”- $13.99 on iTunes)</a:t>
            </a:r>
          </a:p>
          <a:p>
            <a:r>
              <a:rPr lang="en-US" dirty="0" smtClean="0"/>
              <a:t>Nova Elements app (free from iTunes)</a:t>
            </a:r>
          </a:p>
          <a:p>
            <a:pPr lvl="1"/>
            <a:r>
              <a:rPr lang="en-US" dirty="0" smtClean="0"/>
              <a:t>Also interactive, allows you to build elements, also to build molecules in “Essential Elements”</a:t>
            </a:r>
          </a:p>
          <a:p>
            <a:r>
              <a:rPr lang="en-US" dirty="0" smtClean="0"/>
              <a:t>Please explore these sites/apps and determine how you could use these materials in your class</a:t>
            </a:r>
          </a:p>
          <a:p>
            <a:r>
              <a:rPr lang="en-US" dirty="0" smtClean="0"/>
              <a:t>Pick a new element to explore using these resources.  Try to learn something that you never knew!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If time allows. . 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Separate into groups based upon area of teaching focus.  Discuss the material presented and determine how you could incorporate any of the information into your classroom.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Contact information: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en-US" dirty="0" smtClean="0"/>
              <a:t>Michele L. Cramer</a:t>
            </a:r>
          </a:p>
          <a:p>
            <a:pPr algn="ctr">
              <a:buNone/>
            </a:pPr>
            <a:r>
              <a:rPr lang="en-US" dirty="0" smtClean="0"/>
              <a:t>Instructor of Chemistry</a:t>
            </a:r>
          </a:p>
          <a:p>
            <a:pPr algn="ctr">
              <a:buNone/>
            </a:pPr>
            <a:r>
              <a:rPr lang="en-US" dirty="0" smtClean="0"/>
              <a:t>Albright College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>
                <a:hlinkClick r:id="rId2"/>
              </a:rPr>
              <a:t>mcramer@alb.edu</a:t>
            </a:r>
            <a:r>
              <a:rPr lang="en-US" dirty="0" smtClean="0"/>
              <a:t> (easiest way to contact me)</a:t>
            </a:r>
          </a:p>
          <a:p>
            <a:pPr algn="ctr">
              <a:buNone/>
            </a:pPr>
            <a:r>
              <a:rPr lang="en-US" dirty="0" smtClean="0"/>
              <a:t>office phone (610) 929-6633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Please feel free to contact me with questions about the material we covered or any other questions that you may have.</a:t>
            </a:r>
          </a:p>
          <a:p>
            <a:pPr algn="ctr"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</TotalTime>
  <Words>313</Words>
  <Application>Microsoft Office PowerPoint</Application>
  <PresentationFormat>On-screen Show (4:3)</PresentationFormat>
  <Paragraphs>37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Welcome to Chemistry Standards- Day 2!  Technology and practice </vt:lpstr>
      <vt:lpstr>The Periodic Table</vt:lpstr>
      <vt:lpstr>Orbital Diagrams</vt:lpstr>
      <vt:lpstr>Electron Configurations</vt:lpstr>
      <vt:lpstr>Useful Periodic Table Tools</vt:lpstr>
      <vt:lpstr>If time allows. . .</vt:lpstr>
      <vt:lpstr>Contact information:</vt:lpstr>
    </vt:vector>
  </TitlesOfParts>
  <Company>Albright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Chemistry Standards 101!</dc:title>
  <dc:creator>itservices</dc:creator>
  <cp:lastModifiedBy>itservices</cp:lastModifiedBy>
  <cp:revision>16</cp:revision>
  <dcterms:created xsi:type="dcterms:W3CDTF">2013-07-30T03:08:08Z</dcterms:created>
  <dcterms:modified xsi:type="dcterms:W3CDTF">2013-07-31T01:16:28Z</dcterms:modified>
</cp:coreProperties>
</file>