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86" r:id="rId7"/>
    <p:sldId id="263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overhead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  <a:srgbClr val="3333FF"/>
    <a:srgbClr val="0000FF"/>
    <a:srgbClr val="CC0000"/>
    <a:srgbClr val="FF66CC"/>
    <a:srgbClr val="003399"/>
    <a:srgbClr val="FF6600"/>
    <a:srgbClr val="990099"/>
    <a:srgbClr val="33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4" autoAdjust="0"/>
    <p:restoredTop sz="90709" autoAdjust="0"/>
  </p:normalViewPr>
  <p:slideViewPr>
    <p:cSldViewPr>
      <p:cViewPr>
        <p:scale>
          <a:sx n="86" d="100"/>
          <a:sy n="86" d="100"/>
        </p:scale>
        <p:origin x="-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0296499-2A2C-4826-851D-0D78E157D7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19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1AF552E-A434-4A9A-B91F-C834F99F03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8494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F552E-A434-4A9A-B91F-C834F99F03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6074BF1-81CE-4A70-976F-FF3DEFD2241A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A5F6E8-9759-4C89-806F-35993A5D8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07A8-070D-4EA6-B64E-BF16F7A1C208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F0298-15B6-40E5-A6A2-03CEF7BD5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4C9E88-72C6-4383-81BB-7975735689B8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F030-A068-408E-9601-AE77A5EE2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9D80D-D46B-4F15-83D9-5F58C38FFDE0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3DA3F-FAFA-4853-BA7D-B12646176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1F07D-57FA-46E5-8F7E-69AE2BF5FDAF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3C817-597A-436C-BDE3-6DA84A7E2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1DD64F-269B-47ED-B0B2-18A8F65AFDE2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44AED-FCD4-45B4-8C8E-017DF1BC6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E7CA5E-ECB0-4BCC-8E44-021819A059D3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490BA-9BB6-43C8-A3CF-D9180C4EE2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6417D-809C-4AF4-9418-46018CACCACB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57BB-100A-449E-80BC-9FF11D8DC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E3B0F-9418-4417-AFC3-B4901D155C76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1C06-A657-43F8-B113-92A87438A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E70ED-A70C-414C-B38C-312443CE8557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5C1A6-9EF2-4A70-9B51-FA89616C0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1A850-E751-4789-8915-81B905558128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43098-2797-4447-9133-9DD29BC4E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D830E797-22F5-46B0-8058-3AF757B14EE9}" type="datetime1">
              <a:rPr lang="en-US"/>
              <a:pPr/>
              <a:t>11/18/2014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ED8DE4E-DFDF-421C-B2BD-12B8EF5D29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924800" cy="12192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Physics of Magnetism</a:t>
            </a:r>
            <a:endParaRPr lang="en-US" baseline="-25000" dirty="0">
              <a:latin typeface="Arial" charset="0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5715000" y="2739525"/>
            <a:ext cx="3048000" cy="213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2pPr>
            <a:lvl3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3pPr>
            <a:lvl4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4pPr>
            <a:lvl5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PA STEM</a:t>
            </a: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monthly meeting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CCIU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November 18, 2014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</p:txBody>
      </p:sp>
      <p:pic>
        <p:nvPicPr>
          <p:cNvPr id="5" name="Picture 2" descr="http://blog.newscom.com/wp-content/uploads/2012/05/pttmedical009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4419600" cy="3447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magnetic field exerts a force on moving charges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5486400"/>
            <a:ext cx="7543800" cy="1200329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Right-Hand Rule I: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     Place open right hand along direction of I and curl fingers to B.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     Thumb shows direction of force.</a:t>
            </a:r>
          </a:p>
        </p:txBody>
      </p:sp>
      <p:pic>
        <p:nvPicPr>
          <p:cNvPr id="40962" name="Picture 2" descr="https://nchsdduncanapphysics.wikispaces.com/file/view/rightrule2.png/416512286/rightrul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6650592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Faraday’s Law says that a </a:t>
            </a:r>
            <a:r>
              <a:rPr lang="en-US" sz="2400" i="1" dirty="0" smtClean="0">
                <a:latin typeface="Arial" charset="0"/>
              </a:rPr>
              <a:t>changing</a:t>
            </a:r>
            <a:r>
              <a:rPr lang="en-US" sz="2400" dirty="0" smtClean="0">
                <a:latin typeface="Arial" charset="0"/>
              </a:rPr>
              <a:t> magnetic field can create a voltage in a wire with no battery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www.daenotes.com/sites/default/files/field/image/farady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191000" cy="38242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562600" y="3048000"/>
            <a:ext cx="3261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Use a coil and magnet setup to discover how the induced voltage depends on a changing magnetic field </a:t>
            </a:r>
            <a:endParaRPr lang="en-US" sz="1800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The induced voltage depends on the number of turns of wire, the area of the coil, and the rate of change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www.daenotes.com/sites/default/files/field/image/farady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191000" cy="3824288"/>
          </a:xfrm>
          <a:prstGeom prst="rect">
            <a:avLst/>
          </a:prstGeom>
          <a:noFill/>
        </p:spPr>
      </p:pic>
      <p:pic>
        <p:nvPicPr>
          <p:cNvPr id="47106" name="Picture 2" descr="http://www.livephysics.com/media/stories/simulations/em/131x54xfaradays_law.gif.pagespeed.ic.EVeiHIWbz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38400"/>
            <a:ext cx="2403118" cy="990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15000" y="41148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V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voltage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N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number of coils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A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area of coils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B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magnetic field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Symbol" pitchFamily="18" charset="2"/>
              </a:rPr>
              <a:t>D</a:t>
            </a:r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(BA)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=    change in flux</a:t>
            </a:r>
          </a:p>
          <a:p>
            <a:r>
              <a:rPr lang="en-US" sz="1800" b="1" i="1" dirty="0" err="1" smtClean="0">
                <a:solidFill>
                  <a:srgbClr val="0033CC"/>
                </a:solidFill>
                <a:latin typeface="Symbol" pitchFamily="18" charset="2"/>
              </a:rPr>
              <a:t>D</a:t>
            </a:r>
            <a:r>
              <a:rPr lang="en-US" sz="1800" b="1" i="1" dirty="0" err="1" smtClean="0">
                <a:solidFill>
                  <a:srgbClr val="0033CC"/>
                </a:solidFill>
                <a:latin typeface="+mn-lt"/>
              </a:rPr>
              <a:t>t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time interval</a:t>
            </a:r>
            <a:endParaRPr lang="en-US" sz="1800" b="1" dirty="0">
              <a:solidFill>
                <a:srgbClr val="0033CC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Faraday’s Law is the basis for electric generators and transformers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47800" y="4343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33CC"/>
                </a:solidFill>
                <a:latin typeface="+mn-lt"/>
              </a:rPr>
              <a:t>Schematic of transformer</a:t>
            </a:r>
            <a:endParaRPr lang="en-US" sz="1400" b="1" dirty="0">
              <a:solidFill>
                <a:srgbClr val="0033CC"/>
              </a:solidFill>
              <a:latin typeface="+mn-lt"/>
            </a:endParaRPr>
          </a:p>
        </p:txBody>
      </p:sp>
      <p:pic>
        <p:nvPicPr>
          <p:cNvPr id="48132" name="Picture 4" descr="http://3.bp.blogspot.com/-a640qO8s5oo/T2MFP1Ey-II/AAAAAAAAAHY/U7PB0SywXYs/s1600/350px-Transformer3d_col3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581400" cy="2686052"/>
          </a:xfrm>
          <a:prstGeom prst="rect">
            <a:avLst/>
          </a:prstGeom>
          <a:noFill/>
        </p:spPr>
      </p:pic>
      <p:pic>
        <p:nvPicPr>
          <p:cNvPr id="48134" name="Picture 6" descr="http://images.tutorvista.com/content/electricity/dc-generato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3647973" cy="274319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257800" y="320040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33CC"/>
                </a:solidFill>
                <a:latin typeface="+mn-lt"/>
              </a:rPr>
              <a:t>Schematic of electric generator</a:t>
            </a:r>
            <a:endParaRPr lang="en-US" sz="1400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High-school standard HS-PS2-5 focuses on an inquiry-based study of the causes and effects of magnetism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14400" y="2667000"/>
            <a:ext cx="768749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+mn-lt"/>
              </a:rPr>
              <a:t>HS-PS2-5: Plan and conduct an investigation to provide evidence that an electric current can produce a magnetic field and</a:t>
            </a:r>
          </a:p>
          <a:p>
            <a:r>
              <a:rPr lang="en-US" sz="1800" b="1" dirty="0" smtClean="0">
                <a:latin typeface="+mn-lt"/>
              </a:rPr>
              <a:t>that a changing magnetic field can produce an electric current. 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[Assessment Boundary: Assessment is limited to designing and conducting investigations with provided materials and tools.]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Since magnetism is defined by its poles, it must be possible to identify the polarity of practical magnets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Determine the polarity of an electromagnet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Does this depend on the direction of the current?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Determine the poles of a compass needle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What does this imply about Earth’s poles?</a:t>
            </a:r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4785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says that a current (moving charge) in a wire creates a circular magnetic field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1295400" y="1905000"/>
            <a:ext cx="2819400" cy="2908489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Follow the Right-Hand Rule II (RHR II):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 Place thumb of right hand along the current direction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 Fingers curl along direction of magnetic field around the wire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0482" name="Picture 2" descr="http://hyperphysics.phy-astr.gsu.edu/hbase/magnetic/imgmag/magcu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2667000" cy="4851670"/>
          </a:xfrm>
          <a:prstGeom prst="rect">
            <a:avLst/>
          </a:prstGeom>
          <a:noFill/>
        </p:spPr>
      </p:pic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1676400" y="5181600"/>
          <a:ext cx="2179320" cy="990600"/>
        </p:xfrm>
        <a:graphic>
          <a:graphicData uri="http://schemas.openxmlformats.org/presentationml/2006/ole">
            <p:oleObj spid="_x0000_s20485" name="Equation" r:id="rId4" imgW="1257120" imgH="57132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900088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can be used to determine the polarity of an electromagnet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1219200" y="182880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Determine the expected polarity of our electromagnet</a:t>
            </a: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(Imagine a straight wire bent into a loop)</a:t>
            </a:r>
            <a:endParaRPr lang="en-US" sz="18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can be used to determine the polarity of an electromagnet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1219200" y="182880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Determine the expected polarity of our electromagnet</a:t>
            </a: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(Imagine a straight wire bent into a loop)</a:t>
            </a:r>
            <a:endParaRPr lang="en-US" sz="18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astarmathsandphysics.com/university-physics-notes/electricity-and-electromagnetism/university-physics-notes-using-amperes-law-to-find-the-magnetic-field-inside-a-long-solenoid-html-m5a81ae6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43200"/>
            <a:ext cx="6373091" cy="350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43000" y="41910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latin typeface="+mn-lt"/>
              </a:rPr>
              <a:t>N</a:t>
            </a:r>
            <a:endParaRPr lang="en-US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If Ampere’s Law shows how to make magnetism from flowing charge, what causes a </a:t>
            </a:r>
            <a:r>
              <a:rPr lang="en-US" sz="2400" i="1" dirty="0" smtClean="0">
                <a:latin typeface="Arial" charset="0"/>
              </a:rPr>
              <a:t>permanent </a:t>
            </a:r>
            <a:r>
              <a:rPr lang="en-US" sz="2400" dirty="0" smtClean="0">
                <a:latin typeface="Arial" charset="0"/>
              </a:rPr>
              <a:t>magnet?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If Ampere’s Law shows how to make magnetism from flowing charge, what causes a </a:t>
            </a:r>
            <a:r>
              <a:rPr lang="en-US" sz="2400" i="1" dirty="0" smtClean="0">
                <a:latin typeface="Arial" charset="0"/>
              </a:rPr>
              <a:t>permanent </a:t>
            </a:r>
            <a:r>
              <a:rPr lang="en-US" sz="2400" dirty="0" smtClean="0">
                <a:latin typeface="Arial" charset="0"/>
              </a:rPr>
              <a:t>magnet?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5791200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Each atom acts as a tiny magnet from the motion of its orbiting electrons</a:t>
            </a:r>
          </a:p>
        </p:txBody>
      </p:sp>
      <p:pic>
        <p:nvPicPr>
          <p:cNvPr id="39940" name="Picture 4" descr="http://andsecscience.weebly.com/uploads/2/2/6/5/2265911/7021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124200"/>
            <a:ext cx="4191000" cy="2397252"/>
          </a:xfrm>
          <a:prstGeom prst="rect">
            <a:avLst/>
          </a:prstGeom>
          <a:noFill/>
        </p:spPr>
      </p:pic>
      <p:pic>
        <p:nvPicPr>
          <p:cNvPr id="39942" name="Picture 6" descr="http://www.spring8.or.jp/en/news_publications/press_release/2013/130304-3_fig/fig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3276600" cy="26212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magnetic field exerts a force on moving charges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1981200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Try setting up a circuit to determine which way the force goes relative to the current.</a:t>
            </a:r>
          </a:p>
        </p:txBody>
      </p:sp>
    </p:spTree>
    <p:extLst>
      <p:ext uri="{BB962C8B-B14F-4D97-AF65-F5344CB8AC3E}">
        <p14:creationId xmlns="" xmlns:p14="http://schemas.microsoft.com/office/powerpoint/2010/main" val="3026970725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1472</TotalTime>
  <Words>440</Words>
  <Application>Microsoft Office PowerPoint</Application>
  <PresentationFormat>Overhead</PresentationFormat>
  <Paragraphs>84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Generic</vt:lpstr>
      <vt:lpstr>Equation</vt:lpstr>
      <vt:lpstr>Physics of Magnetism</vt:lpstr>
      <vt:lpstr>High-school standard HS-PS2-5 focuses on an inquiry-based study of the causes and effects of magnetism</vt:lpstr>
      <vt:lpstr>Since magnetism is defined by its poles, it must be possible to identify the polarity of practical magnets</vt:lpstr>
      <vt:lpstr>Ampere’s Law says that a current (moving charge) in a wire creates a circular magnetic field</vt:lpstr>
      <vt:lpstr>Ampere’s Law can be used to determine the polarity of an electromagnet</vt:lpstr>
      <vt:lpstr>Ampere’s Law can be used to determine the polarity of an electromagnet</vt:lpstr>
      <vt:lpstr>If Ampere’s Law shows how to make magnetism from flowing charge, what causes a permanent magnet?</vt:lpstr>
      <vt:lpstr>If Ampere’s Law shows how to make magnetism from flowing charge, what causes a permanent magnet?</vt:lpstr>
      <vt:lpstr>A magnetic field exerts a force on moving charges</vt:lpstr>
      <vt:lpstr>A magnetic field exerts a force on moving charges</vt:lpstr>
      <vt:lpstr>Faraday’s Law says that a changing magnetic field can create a voltage in a wire with no battery</vt:lpstr>
      <vt:lpstr>The induced voltage depends on the number of turns of wire, the area of the coil, and the rate of change</vt:lpstr>
      <vt:lpstr>Faraday’s Law is the basis for electric generators and transformers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143</cp:revision>
  <cp:lastPrinted>1601-01-01T00:00:00Z</cp:lastPrinted>
  <dcterms:created xsi:type="dcterms:W3CDTF">1601-01-01T00:00:00Z</dcterms:created>
  <dcterms:modified xsi:type="dcterms:W3CDTF">2014-11-18T17:16:21Z</dcterms:modified>
</cp:coreProperties>
</file>