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02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53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52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0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33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8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96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8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5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D64D5-ED1D-4082-9EC7-35F30621905D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E3FE9-73A0-4769-8B65-DB692F7A8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ilicon_dioxide" TargetMode="External"/><Relationship Id="rId7" Type="http://schemas.openxmlformats.org/officeDocument/2006/relationships/hyperlink" Target="http://en.wikipedia.org/wiki/Titanium_dioxide" TargetMode="External"/><Relationship Id="rId2" Type="http://schemas.openxmlformats.org/officeDocument/2006/relationships/hyperlink" Target="http://en.wikipedia.org/wiki/Siloxan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Glycerol" TargetMode="External"/><Relationship Id="rId5" Type="http://schemas.openxmlformats.org/officeDocument/2006/relationships/hyperlink" Target="http://en.wikipedia.org/wiki/Cyclopentasiloxane" TargetMode="External"/><Relationship Id="rId4" Type="http://schemas.openxmlformats.org/officeDocument/2006/relationships/hyperlink" Target="http://en.wikipedia.org/wiki/Polydimethylsiloxan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3048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Rube Goldberg Thinking Project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9144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trek to today’s modern world is not always an easy path to follow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2057400"/>
            <a:ext cx="731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You are presented with 11 trios of “scientific paths” that are jumbled. Your job is to correct place the them into their proper sequence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All proper trios will contain one marked A (the first event in the chain) followed by a B (the second event) and finally a 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038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4800600"/>
            <a:ext cx="3048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</a:t>
            </a:r>
          </a:p>
          <a:p>
            <a:pPr algn="ctr"/>
            <a:r>
              <a:rPr lang="en-US" dirty="0" smtClean="0"/>
              <a:t>Due </a:t>
            </a:r>
            <a:r>
              <a:rPr lang="en-US" dirty="0"/>
              <a:t>to plate tectonics, Australia has been isolated from the rest of the world’s life forms for over 65 million </a:t>
            </a:r>
            <a:r>
              <a:rPr lang="en-US" dirty="0" smtClean="0"/>
              <a:t>years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15000" y="4858861"/>
            <a:ext cx="3254375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C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With </a:t>
            </a:r>
            <a:r>
              <a:rPr lang="en-US" dirty="0">
                <a:solidFill>
                  <a:prstClr val="black"/>
                </a:solidFill>
              </a:rPr>
              <a:t>a lack of predators, they decimate the land but do, almost 80 years later, help prevent worse starvation among Great Depression Aussies.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76600" y="4953000"/>
            <a:ext cx="22860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So </a:t>
            </a:r>
            <a:r>
              <a:rPr lang="en-US" dirty="0">
                <a:solidFill>
                  <a:prstClr val="black"/>
                </a:solidFill>
              </a:rPr>
              <a:t>Thomas Austin imports and releases 24 wild rabbits for hunting</a:t>
            </a:r>
          </a:p>
        </p:txBody>
      </p:sp>
    </p:spTree>
    <p:extLst>
      <p:ext uri="{BB962C8B-B14F-4D97-AF65-F5344CB8AC3E}">
        <p14:creationId xmlns:p14="http://schemas.microsoft.com/office/powerpoint/2010/main" val="53767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thumb/4/49/Rabbits_MyxomatosisTrial_WardangIsland_1938.jpg/800px-Rabbits_MyxomatosisTrial_WardangIsland_19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971800"/>
            <a:ext cx="3497451" cy="291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b/bc/Rabbit_proof_fence_in_2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026" y="152400"/>
            <a:ext cx="356893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ostudyinaustralia.files.wordpress.com/2011/04/rabbit-fenc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30"/>
          <a:stretch/>
        </p:blipFill>
        <p:spPr bwMode="auto">
          <a:xfrm>
            <a:off x="304800" y="152400"/>
            <a:ext cx="487959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kitchenheadquarters.org/images/extra_graphics/nutrition/rabbit-plagu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3091444"/>
            <a:ext cx="5198681" cy="254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11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77000" y="755427"/>
            <a:ext cx="2034599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</a:t>
            </a:r>
          </a:p>
          <a:p>
            <a:pPr algn="ctr"/>
            <a:r>
              <a:rPr lang="en-US" dirty="0" smtClean="0"/>
              <a:t>which </a:t>
            </a:r>
            <a:r>
              <a:rPr lang="en-US" dirty="0"/>
              <a:t>eventually leads to the means of producing electricity 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578188"/>
            <a:ext cx="2846388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Joseph </a:t>
            </a:r>
            <a:r>
              <a:rPr lang="en-US" dirty="0">
                <a:solidFill>
                  <a:prstClr val="black"/>
                </a:solidFill>
              </a:rPr>
              <a:t>Henry is on the verge of finding the relationship between a voltage difference and a changing magnetic field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57600" y="716687"/>
            <a:ext cx="2506663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But </a:t>
            </a:r>
            <a:r>
              <a:rPr lang="en-US" dirty="0">
                <a:solidFill>
                  <a:prstClr val="black"/>
                </a:solidFill>
              </a:rPr>
              <a:t>his work is temporarily halted which enables Michael Faraday to overtake him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73982" y="4876800"/>
            <a:ext cx="2417618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  <a:p>
            <a:pPr algn="ctr"/>
            <a:r>
              <a:rPr lang="en-US" dirty="0" smtClean="0"/>
              <a:t>Which </a:t>
            </a:r>
            <a:r>
              <a:rPr lang="en-US" dirty="0"/>
              <a:t>is to add a lead additive which solves the problem but is an environmental nightmare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3030448"/>
            <a:ext cx="2644775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Thomas </a:t>
            </a:r>
            <a:r>
              <a:rPr lang="en-US" dirty="0" err="1">
                <a:solidFill>
                  <a:prstClr val="black"/>
                </a:solidFill>
              </a:rPr>
              <a:t>Midgley</a:t>
            </a:r>
            <a:r>
              <a:rPr lang="en-US" dirty="0">
                <a:solidFill>
                  <a:prstClr val="black"/>
                </a:solidFill>
              </a:rPr>
              <a:t> Jr. wants to help humanity be able to preserve food better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2787" y="4610437"/>
            <a:ext cx="228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Early </a:t>
            </a:r>
            <a:r>
              <a:rPr lang="en-US" dirty="0">
                <a:solidFill>
                  <a:prstClr val="black"/>
                </a:solidFill>
              </a:rPr>
              <a:t>cars suffered from “knocking” due to air pockets during the compression phase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79788" y="4876800"/>
            <a:ext cx="2784475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But </a:t>
            </a:r>
            <a:r>
              <a:rPr lang="en-US" dirty="0">
                <a:solidFill>
                  <a:prstClr val="black"/>
                </a:solidFill>
              </a:rPr>
              <a:t>this is eliminated by Thomas </a:t>
            </a:r>
            <a:r>
              <a:rPr lang="en-US" dirty="0" err="1">
                <a:solidFill>
                  <a:prstClr val="black"/>
                </a:solidFill>
              </a:rPr>
              <a:t>Midgley</a:t>
            </a:r>
            <a:r>
              <a:rPr lang="en-US" dirty="0">
                <a:solidFill>
                  <a:prstClr val="black"/>
                </a:solidFill>
              </a:rPr>
              <a:t> Jr. with his team’s discovery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80823" y="2866072"/>
            <a:ext cx="228600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B</a:t>
            </a:r>
            <a:endParaRPr lang="en-US" dirty="0" smtClean="0">
              <a:solidFill>
                <a:prstClr val="black"/>
              </a:solidFill>
            </a:endParaRP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This leads to a </a:t>
            </a:r>
            <a:r>
              <a:rPr lang="en-US" dirty="0">
                <a:solidFill>
                  <a:prstClr val="black"/>
                </a:solidFill>
              </a:rPr>
              <a:t>safe and cheap refrigerant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36554" y="2866072"/>
            <a:ext cx="27432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C</a:t>
            </a:r>
            <a:endParaRPr lang="en-US" dirty="0" smtClean="0">
              <a:solidFill>
                <a:prstClr val="black"/>
              </a:solidFill>
            </a:endParaRP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Which </a:t>
            </a:r>
            <a:r>
              <a:rPr lang="en-US" dirty="0">
                <a:solidFill>
                  <a:prstClr val="black"/>
                </a:solidFill>
              </a:rPr>
              <a:t>is Freon and, unknowingly to </a:t>
            </a:r>
            <a:r>
              <a:rPr lang="en-US" dirty="0" smtClean="0">
                <a:solidFill>
                  <a:prstClr val="black"/>
                </a:solidFill>
              </a:rPr>
              <a:t>the designers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>
                <a:solidFill>
                  <a:prstClr val="black"/>
                </a:solidFill>
              </a:rPr>
              <a:t>almost destroys the ozone layer</a:t>
            </a:r>
          </a:p>
        </p:txBody>
      </p:sp>
    </p:spTree>
    <p:extLst>
      <p:ext uri="{BB962C8B-B14F-4D97-AF65-F5344CB8AC3E}">
        <p14:creationId xmlns:p14="http://schemas.microsoft.com/office/powerpoint/2010/main" val="253149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34025" y="4744449"/>
            <a:ext cx="3540125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 </a:t>
            </a:r>
            <a:r>
              <a:rPr lang="en-US" dirty="0" smtClean="0"/>
              <a:t>C</a:t>
            </a:r>
            <a:endParaRPr lang="en-US" dirty="0"/>
          </a:p>
          <a:p>
            <a:pPr algn="ctr"/>
            <a:r>
              <a:rPr lang="en-US" dirty="0" smtClean="0"/>
              <a:t>So </a:t>
            </a:r>
            <a:r>
              <a:rPr lang="en-US" dirty="0"/>
              <a:t>a group at the University of Pennsylvania gets the government to give them the money to design an electronic calculating machine which becomes one of the first electronic computers.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04800"/>
            <a:ext cx="22860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Thomas </a:t>
            </a:r>
            <a:r>
              <a:rPr lang="en-US" dirty="0" err="1">
                <a:solidFill>
                  <a:prstClr val="black"/>
                </a:solidFill>
              </a:rPr>
              <a:t>Midgley</a:t>
            </a:r>
            <a:r>
              <a:rPr lang="en-US" dirty="0">
                <a:solidFill>
                  <a:prstClr val="black"/>
                </a:solidFill>
              </a:rPr>
              <a:t> Jr. is bedridden as a result of him contracted polio at age 51</a:t>
            </a:r>
          </a:p>
        </p:txBody>
      </p:sp>
      <p:sp>
        <p:nvSpPr>
          <p:cNvPr id="4" name="Rectangle 3"/>
          <p:cNvSpPr/>
          <p:nvPr/>
        </p:nvSpPr>
        <p:spPr>
          <a:xfrm>
            <a:off x="3337936" y="166301"/>
            <a:ext cx="228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To </a:t>
            </a:r>
            <a:r>
              <a:rPr lang="en-US" dirty="0">
                <a:solidFill>
                  <a:prstClr val="black"/>
                </a:solidFill>
              </a:rPr>
              <a:t>enable others to </a:t>
            </a:r>
            <a:r>
              <a:rPr lang="en-US" dirty="0" smtClean="0">
                <a:solidFill>
                  <a:prstClr val="black"/>
                </a:solidFill>
              </a:rPr>
              <a:t>lift </a:t>
            </a:r>
            <a:r>
              <a:rPr lang="en-US" dirty="0">
                <a:solidFill>
                  <a:prstClr val="black"/>
                </a:solidFill>
              </a:rPr>
              <a:t>him from his bed he develops an ingenious series of pulleys and wires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601691" y="204647"/>
            <a:ext cx="228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C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Which </a:t>
            </a:r>
            <a:r>
              <a:rPr lang="en-US" dirty="0">
                <a:solidFill>
                  <a:prstClr val="black"/>
                </a:solidFill>
              </a:rPr>
              <a:t>leads to his own strangulation as he becomes ensnarled in them four years later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4741306"/>
            <a:ext cx="22860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As </a:t>
            </a:r>
            <a:r>
              <a:rPr lang="en-US" dirty="0">
                <a:solidFill>
                  <a:prstClr val="black"/>
                </a:solidFill>
              </a:rPr>
              <a:t>with any war, new weapons were in high demand during World War 2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19400" y="4882948"/>
            <a:ext cx="228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But </a:t>
            </a:r>
            <a:r>
              <a:rPr lang="en-US" dirty="0">
                <a:solidFill>
                  <a:prstClr val="black"/>
                </a:solidFill>
              </a:rPr>
              <a:t>calculating all the variables to make a proper firing solution was extremely </a:t>
            </a:r>
            <a:r>
              <a:rPr lang="en-US" dirty="0" smtClean="0">
                <a:solidFill>
                  <a:prstClr val="black"/>
                </a:solidFill>
              </a:rPr>
              <a:t>time </a:t>
            </a:r>
            <a:r>
              <a:rPr lang="en-US" dirty="0">
                <a:solidFill>
                  <a:prstClr val="black"/>
                </a:solidFill>
              </a:rPr>
              <a:t>consuming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" y="2438400"/>
            <a:ext cx="2286000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In 1903 a Natural Gas discovery near Dexter, Kansas initially leads residents to think they are looking at an economic </a:t>
            </a:r>
            <a:r>
              <a:rPr lang="en-US" dirty="0" err="1" smtClean="0">
                <a:solidFill>
                  <a:prstClr val="black"/>
                </a:solidFill>
              </a:rPr>
              <a:t>boomtime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92607" y="2563091"/>
            <a:ext cx="22860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B</a:t>
            </a:r>
            <a:endParaRPr lang="en-US" dirty="0" smtClean="0">
              <a:solidFill>
                <a:prstClr val="black"/>
              </a:solidFill>
            </a:endParaRP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But this goes nowhere as it, mysteriously, will not burn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61087" y="2563091"/>
            <a:ext cx="228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C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And this leads scientists to find that it contains the first earth-bound helium ever found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9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24600" y="4110334"/>
            <a:ext cx="2749983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 C</a:t>
            </a:r>
            <a:endParaRPr lang="en-US" dirty="0" smtClean="0"/>
          </a:p>
          <a:p>
            <a:pPr algn="ctr"/>
            <a:r>
              <a:rPr lang="en-US" dirty="0" smtClean="0"/>
              <a:t>This </a:t>
            </a:r>
            <a:r>
              <a:rPr lang="en-US" dirty="0"/>
              <a:t>results in John  Harrison designing the first accurate watch which had many features seen in modern counterparts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87463" y="757922"/>
            <a:ext cx="228600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Lithograph craze sweeps Europe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48113" y="689660"/>
            <a:ext cx="228600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but </a:t>
            </a:r>
            <a:r>
              <a:rPr lang="en-US" dirty="0" err="1">
                <a:solidFill>
                  <a:prstClr val="black"/>
                </a:solidFill>
              </a:rPr>
              <a:t>Nicéphore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Niépce</a:t>
            </a:r>
            <a:r>
              <a:rPr lang="en-US" dirty="0">
                <a:solidFill>
                  <a:prstClr val="black"/>
                </a:solidFill>
              </a:rPr>
              <a:t> cannot draw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650038" y="689660"/>
            <a:ext cx="228600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C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so </a:t>
            </a:r>
            <a:r>
              <a:rPr lang="en-US" dirty="0">
                <a:solidFill>
                  <a:prstClr val="black"/>
                </a:solidFill>
              </a:rPr>
              <a:t>he develops the camera</a:t>
            </a:r>
          </a:p>
        </p:txBody>
      </p:sp>
      <p:sp>
        <p:nvSpPr>
          <p:cNvPr id="6" name="Rectangle 5"/>
          <p:cNvSpPr/>
          <p:nvPr/>
        </p:nvSpPr>
        <p:spPr>
          <a:xfrm>
            <a:off x="1266681" y="2184698"/>
            <a:ext cx="22860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With </a:t>
            </a:r>
            <a:r>
              <a:rPr lang="en-US" dirty="0">
                <a:solidFill>
                  <a:prstClr val="black"/>
                </a:solidFill>
              </a:rPr>
              <a:t>his mother requiring him to live near her home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05081" y="2046198"/>
            <a:ext cx="22860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and </a:t>
            </a:r>
            <a:r>
              <a:rPr lang="en-US" dirty="0">
                <a:solidFill>
                  <a:prstClr val="black"/>
                </a:solidFill>
              </a:rPr>
              <a:t>Shockley wanting to strike it rich with Nobel Prize winning idea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650038" y="1922761"/>
            <a:ext cx="228600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C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Silicon </a:t>
            </a:r>
            <a:r>
              <a:rPr lang="en-US" dirty="0">
                <a:solidFill>
                  <a:prstClr val="black"/>
                </a:solidFill>
              </a:rPr>
              <a:t>Valley takes root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4343400"/>
            <a:ext cx="2286000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Ships </a:t>
            </a:r>
            <a:r>
              <a:rPr lang="en-US" dirty="0">
                <a:solidFill>
                  <a:prstClr val="black"/>
                </a:solidFill>
              </a:rPr>
              <a:t>cannot accurately determine their exact location and frequently wrecked with great loss of </a:t>
            </a:r>
            <a:r>
              <a:rPr lang="en-US" dirty="0" smtClean="0">
                <a:solidFill>
                  <a:prstClr val="black"/>
                </a:solidFill>
              </a:rPr>
              <a:t>lift </a:t>
            </a:r>
            <a:r>
              <a:rPr lang="en-US" dirty="0">
                <a:solidFill>
                  <a:prstClr val="black"/>
                </a:solidFill>
              </a:rPr>
              <a:t>and cargo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0400" y="4343400"/>
            <a:ext cx="2286000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British parliament offers the Longitude Prize (several millions of dollars in todays money) for a successful solution</a:t>
            </a:r>
          </a:p>
        </p:txBody>
      </p:sp>
    </p:spTree>
    <p:extLst>
      <p:ext uri="{BB962C8B-B14F-4D97-AF65-F5344CB8AC3E}">
        <p14:creationId xmlns:p14="http://schemas.microsoft.com/office/powerpoint/2010/main" val="2531492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19800" y="1260391"/>
            <a:ext cx="228600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</a:t>
            </a:r>
          </a:p>
          <a:p>
            <a:pPr algn="ctr"/>
            <a:r>
              <a:rPr lang="en-US" dirty="0" smtClean="0"/>
              <a:t>And </a:t>
            </a:r>
            <a:r>
              <a:rPr lang="en-US" dirty="0"/>
              <a:t>this enables the precision in the Global Positioning System </a:t>
            </a:r>
          </a:p>
        </p:txBody>
      </p:sp>
      <p:sp>
        <p:nvSpPr>
          <p:cNvPr id="3" name="Rectangle 2"/>
          <p:cNvSpPr/>
          <p:nvPr/>
        </p:nvSpPr>
        <p:spPr>
          <a:xfrm>
            <a:off x="968375" y="1091724"/>
            <a:ext cx="228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precession of Mercury’s orbit was slightly faster than what Newton’s Law of Gravity calculates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525982" y="995424"/>
            <a:ext cx="22860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Leading </a:t>
            </a:r>
            <a:r>
              <a:rPr lang="en-US" dirty="0">
                <a:solidFill>
                  <a:prstClr val="black"/>
                </a:solidFill>
              </a:rPr>
              <a:t>to one of the first tests of Albert Einstein’s Special Theory of Relativity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4086246"/>
            <a:ext cx="228600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A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In </a:t>
            </a:r>
            <a:r>
              <a:rPr lang="en-US" dirty="0">
                <a:solidFill>
                  <a:prstClr val="black"/>
                </a:solidFill>
              </a:rPr>
              <a:t>the US, the shortages for rubber leads to the search for a synthetic substitute  </a:t>
            </a:r>
          </a:p>
        </p:txBody>
      </p:sp>
      <p:sp>
        <p:nvSpPr>
          <p:cNvPr id="6" name="Rectangle 5"/>
          <p:cNvSpPr/>
          <p:nvPr/>
        </p:nvSpPr>
        <p:spPr>
          <a:xfrm>
            <a:off x="2667000" y="3891677"/>
            <a:ext cx="3810000" cy="2585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B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It </a:t>
            </a:r>
            <a:r>
              <a:rPr lang="en-US" dirty="0">
                <a:solidFill>
                  <a:prstClr val="black"/>
                </a:solidFill>
              </a:rPr>
              <a:t>was found that a material composed of 65% dimethyl </a:t>
            </a:r>
            <a:r>
              <a:rPr lang="en-US" u="sng" dirty="0" err="1">
                <a:solidFill>
                  <a:prstClr val="black"/>
                </a:solidFill>
                <a:hlinkClick r:id="rId2" tooltip="Siloxane"/>
              </a:rPr>
              <a:t>siloxane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,17</a:t>
            </a:r>
            <a:r>
              <a:rPr lang="en-US" dirty="0">
                <a:solidFill>
                  <a:prstClr val="black"/>
                </a:solidFill>
              </a:rPr>
              <a:t>% </a:t>
            </a:r>
            <a:r>
              <a:rPr lang="en-US" u="sng" dirty="0" smtClean="0">
                <a:solidFill>
                  <a:prstClr val="black"/>
                </a:solidFill>
                <a:hlinkClick r:id="rId3" tooltip="Silicon dioxide"/>
              </a:rPr>
              <a:t>silica</a:t>
            </a:r>
            <a:r>
              <a:rPr lang="en-US" dirty="0" smtClean="0">
                <a:solidFill>
                  <a:prstClr val="black"/>
                </a:solidFill>
              </a:rPr>
              <a:t>, 9</a:t>
            </a:r>
            <a:r>
              <a:rPr lang="en-US" dirty="0">
                <a:solidFill>
                  <a:prstClr val="black"/>
                </a:solidFill>
              </a:rPr>
              <a:t>% </a:t>
            </a:r>
            <a:r>
              <a:rPr lang="en-US" dirty="0" err="1">
                <a:solidFill>
                  <a:prstClr val="black"/>
                </a:solidFill>
              </a:rPr>
              <a:t>Thixatrol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ST, 4</a:t>
            </a:r>
            <a:r>
              <a:rPr lang="en-US" dirty="0">
                <a:solidFill>
                  <a:prstClr val="black"/>
                </a:solidFill>
              </a:rPr>
              <a:t>% </a:t>
            </a:r>
            <a:r>
              <a:rPr lang="en-US" u="sng" dirty="0" err="1">
                <a:solidFill>
                  <a:prstClr val="black"/>
                </a:solidFill>
                <a:hlinkClick r:id="rId4" tooltip="Polydimethylsiloxane"/>
              </a:rPr>
              <a:t>polydimethylsiloxane</a:t>
            </a:r>
            <a:r>
              <a:rPr lang="en-US" dirty="0">
                <a:solidFill>
                  <a:prstClr val="black"/>
                </a:solidFill>
              </a:rPr>
              <a:t>, 1% </a:t>
            </a:r>
            <a:r>
              <a:rPr lang="en-US" dirty="0" err="1">
                <a:solidFill>
                  <a:prstClr val="black"/>
                </a:solidFill>
              </a:rPr>
              <a:t>decamethyl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u="sng" dirty="0" err="1">
                <a:solidFill>
                  <a:prstClr val="black"/>
                </a:solidFill>
                <a:hlinkClick r:id="rId5" tooltip="Cyclopentasiloxane"/>
              </a:rPr>
              <a:t>cyclopentasiloxane</a:t>
            </a:r>
            <a:r>
              <a:rPr lang="en-US" dirty="0">
                <a:solidFill>
                  <a:prstClr val="black"/>
                </a:solidFill>
              </a:rPr>
              <a:t>, 1% </a:t>
            </a:r>
            <a:r>
              <a:rPr lang="en-US" u="sng" dirty="0" err="1">
                <a:solidFill>
                  <a:prstClr val="black"/>
                </a:solidFill>
                <a:hlinkClick r:id="rId6" tooltip="Glycerol"/>
              </a:rPr>
              <a:t>glycerine</a:t>
            </a:r>
            <a:r>
              <a:rPr lang="en-US" dirty="0">
                <a:solidFill>
                  <a:prstClr val="black"/>
                </a:solidFill>
              </a:rPr>
              <a:t>, and 1% </a:t>
            </a:r>
            <a:r>
              <a:rPr lang="en-US" u="sng" dirty="0">
                <a:solidFill>
                  <a:prstClr val="black"/>
                </a:solidFill>
                <a:hlinkClick r:id="rId7" tooltip="Titanium dioxide"/>
              </a:rPr>
              <a:t>titanium dioxide</a:t>
            </a:r>
            <a:r>
              <a:rPr lang="en-US" dirty="0">
                <a:solidFill>
                  <a:prstClr val="black"/>
                </a:solidFill>
              </a:rPr>
              <a:t> might work but testing shows it to have no practical purposes.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6746875" y="4110015"/>
            <a:ext cx="228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C</a:t>
            </a: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In </a:t>
            </a:r>
            <a:r>
              <a:rPr lang="en-US" dirty="0">
                <a:solidFill>
                  <a:prstClr val="black"/>
                </a:solidFill>
              </a:rPr>
              <a:t>1949, a sample found its way into a toy shop owner’s hands and we now know it as Silly Putty</a:t>
            </a:r>
          </a:p>
        </p:txBody>
      </p:sp>
    </p:spTree>
    <p:extLst>
      <p:ext uri="{BB962C8B-B14F-4D97-AF65-F5344CB8AC3E}">
        <p14:creationId xmlns:p14="http://schemas.microsoft.com/office/powerpoint/2010/main" val="3687812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627</Words>
  <Application>Microsoft Office PowerPoint</Application>
  <PresentationFormat>On-screen Show (4:3)</PresentationFormat>
  <Paragraphs>78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Pittsburgh at Greensburg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McKenna Staff</dc:creator>
  <cp:lastModifiedBy>McKenna Staff</cp:lastModifiedBy>
  <cp:revision>16</cp:revision>
  <dcterms:created xsi:type="dcterms:W3CDTF">2014-07-28T04:55:36Z</dcterms:created>
  <dcterms:modified xsi:type="dcterms:W3CDTF">2014-07-29T05:13:37Z</dcterms:modified>
</cp:coreProperties>
</file>