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29"/>
  </p:notesMasterIdLst>
  <p:handoutMasterIdLst>
    <p:handoutMasterId r:id="rId30"/>
  </p:handoutMasterIdLst>
  <p:sldIdLst>
    <p:sldId id="258" r:id="rId5"/>
    <p:sldId id="284" r:id="rId6"/>
    <p:sldId id="286" r:id="rId7"/>
    <p:sldId id="260" r:id="rId8"/>
    <p:sldId id="295" r:id="rId9"/>
    <p:sldId id="271" r:id="rId10"/>
    <p:sldId id="263" r:id="rId11"/>
    <p:sldId id="287" r:id="rId12"/>
    <p:sldId id="274" r:id="rId13"/>
    <p:sldId id="279" r:id="rId14"/>
    <p:sldId id="283" r:id="rId15"/>
    <p:sldId id="296" r:id="rId16"/>
    <p:sldId id="297" r:id="rId17"/>
    <p:sldId id="275" r:id="rId18"/>
    <p:sldId id="288" r:id="rId19"/>
    <p:sldId id="290" r:id="rId20"/>
    <p:sldId id="281" r:id="rId21"/>
    <p:sldId id="276" r:id="rId22"/>
    <p:sldId id="293" r:id="rId23"/>
    <p:sldId id="278" r:id="rId24"/>
    <p:sldId id="291" r:id="rId25"/>
    <p:sldId id="285" r:id="rId26"/>
    <p:sldId id="266" r:id="rId27"/>
    <p:sldId id="294"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69" autoAdjust="0"/>
    <p:restoredTop sz="94660"/>
  </p:normalViewPr>
  <p:slideViewPr>
    <p:cSldViewPr snapToGrid="0">
      <p:cViewPr>
        <p:scale>
          <a:sx n="90" d="100"/>
          <a:sy n="90" d="100"/>
        </p:scale>
        <p:origin x="-444" y="-48"/>
      </p:cViewPr>
      <p:guideLst>
        <p:guide orient="horz" pos="2160"/>
        <p:guide pos="3840"/>
      </p:guideLst>
    </p:cSldViewPr>
  </p:slideViewPr>
  <p:notesTextViewPr>
    <p:cViewPr>
      <p:scale>
        <a:sx n="1" d="1"/>
        <a:sy n="1" d="1"/>
      </p:scale>
      <p:origin x="0" y="0"/>
    </p:cViewPr>
  </p:notesTextViewPr>
  <p:notesViewPr>
    <p:cSldViewPr snapToGrid="0">
      <p:cViewPr varScale="1">
        <p:scale>
          <a:sx n="65" d="100"/>
          <a:sy n="65" d="100"/>
        </p:scale>
        <p:origin x="278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9055CF-8DEB-4A02-949A-DE72B6AC5D37}" type="doc">
      <dgm:prSet loTypeId="urn:microsoft.com/office/officeart/2005/8/layout/hList6" loCatId="list" qsTypeId="urn:microsoft.com/office/officeart/2005/8/quickstyle/simple3" qsCatId="simple" csTypeId="urn:microsoft.com/office/officeart/2005/8/colors/accent1_2" csCatId="accent1" phldr="1"/>
      <dgm:spPr/>
      <dgm:t>
        <a:bodyPr/>
        <a:lstStyle/>
        <a:p>
          <a:endParaRPr lang="en-US"/>
        </a:p>
      </dgm:t>
    </dgm:pt>
    <dgm:pt modelId="{082E8A29-955A-4C7C-A174-3E9DCD4DC89B}">
      <dgm:prSet phldrT="[Text]"/>
      <dgm:spPr/>
      <dgm:t>
        <a:bodyPr/>
        <a:lstStyle/>
        <a:p>
          <a:r>
            <a:rPr lang="en-US" dirty="0" smtClean="0"/>
            <a:t>Teacher Role</a:t>
          </a:r>
          <a:endParaRPr lang="en-US" dirty="0"/>
        </a:p>
      </dgm:t>
    </dgm:pt>
    <dgm:pt modelId="{BA7938E6-8DFA-40B7-B4C4-EACC6D85FC31}" type="parTrans" cxnId="{2986897A-7787-444F-B6C8-41F3823EF3C1}">
      <dgm:prSet/>
      <dgm:spPr/>
      <dgm:t>
        <a:bodyPr/>
        <a:lstStyle/>
        <a:p>
          <a:endParaRPr lang="en-US"/>
        </a:p>
      </dgm:t>
    </dgm:pt>
    <dgm:pt modelId="{C2176686-D23E-48EB-9D1B-1A1B46236638}" type="sibTrans" cxnId="{2986897A-7787-444F-B6C8-41F3823EF3C1}">
      <dgm:prSet/>
      <dgm:spPr/>
      <dgm:t>
        <a:bodyPr/>
        <a:lstStyle/>
        <a:p>
          <a:endParaRPr lang="en-US"/>
        </a:p>
      </dgm:t>
    </dgm:pt>
    <dgm:pt modelId="{B6E26FFC-9977-4BBC-BEC7-3D6B63754E52}">
      <dgm:prSet phldrT="[Text]"/>
      <dgm:spPr/>
      <dgm:t>
        <a:bodyPr/>
        <a:lstStyle/>
        <a:p>
          <a:r>
            <a:rPr lang="en-US" dirty="0" smtClean="0"/>
            <a:t>Student Role</a:t>
          </a:r>
          <a:endParaRPr lang="en-US" dirty="0"/>
        </a:p>
      </dgm:t>
    </dgm:pt>
    <dgm:pt modelId="{5CEFBD89-2F4F-4B51-A98A-0F3C86494166}" type="parTrans" cxnId="{17E73148-9C08-4999-B21E-F3C5A0E3FC0C}">
      <dgm:prSet/>
      <dgm:spPr/>
      <dgm:t>
        <a:bodyPr/>
        <a:lstStyle/>
        <a:p>
          <a:endParaRPr lang="en-US"/>
        </a:p>
      </dgm:t>
    </dgm:pt>
    <dgm:pt modelId="{48634C00-2335-4923-9072-EB7482323D9C}" type="sibTrans" cxnId="{17E73148-9C08-4999-B21E-F3C5A0E3FC0C}">
      <dgm:prSet/>
      <dgm:spPr/>
      <dgm:t>
        <a:bodyPr/>
        <a:lstStyle/>
        <a:p>
          <a:endParaRPr lang="en-US"/>
        </a:p>
      </dgm:t>
    </dgm:pt>
    <dgm:pt modelId="{23A0DE4A-FE92-496E-B335-3433CEFB74E9}">
      <dgm:prSet phldrT="[Text]"/>
      <dgm:spPr/>
      <dgm:t>
        <a:bodyPr/>
        <a:lstStyle/>
        <a:p>
          <a:r>
            <a:rPr lang="en-US" smtClean="0"/>
            <a:t>Create interest</a:t>
          </a:r>
          <a:endParaRPr lang="en-US" dirty="0"/>
        </a:p>
      </dgm:t>
    </dgm:pt>
    <dgm:pt modelId="{55DF926D-029A-4E18-95C4-77A5A37CAE40}" type="sibTrans" cxnId="{67A03D8F-F327-4A9F-ABBC-1EB67EFD1ECB}">
      <dgm:prSet/>
      <dgm:spPr/>
      <dgm:t>
        <a:bodyPr/>
        <a:lstStyle/>
        <a:p>
          <a:endParaRPr lang="en-US"/>
        </a:p>
      </dgm:t>
    </dgm:pt>
    <dgm:pt modelId="{68935D38-FEDC-4CD3-8002-43CB3944BEAF}" type="parTrans" cxnId="{67A03D8F-F327-4A9F-ABBC-1EB67EFD1ECB}">
      <dgm:prSet/>
      <dgm:spPr/>
      <dgm:t>
        <a:bodyPr/>
        <a:lstStyle/>
        <a:p>
          <a:endParaRPr lang="en-US"/>
        </a:p>
      </dgm:t>
    </dgm:pt>
    <dgm:pt modelId="{5BBF4C7C-1A6D-4FB2-909F-F53C45861FE6}">
      <dgm:prSet/>
      <dgm:spPr/>
      <dgm:t>
        <a:bodyPr/>
        <a:lstStyle/>
        <a:p>
          <a:r>
            <a:rPr lang="en-US" smtClean="0"/>
            <a:t>Raises questions and problems</a:t>
          </a:r>
          <a:endParaRPr lang="en-US" dirty="0" smtClean="0"/>
        </a:p>
      </dgm:t>
    </dgm:pt>
    <dgm:pt modelId="{D599E1B0-54CE-4CAE-9614-05345DEA8F92}" type="parTrans" cxnId="{F54FA2C7-6246-4931-96CE-12A00AAC9029}">
      <dgm:prSet/>
      <dgm:spPr/>
      <dgm:t>
        <a:bodyPr/>
        <a:lstStyle/>
        <a:p>
          <a:endParaRPr lang="en-US"/>
        </a:p>
      </dgm:t>
    </dgm:pt>
    <dgm:pt modelId="{7CB65EEF-9A7F-4D09-BEE8-1948E3A3CA2C}" type="sibTrans" cxnId="{F54FA2C7-6246-4931-96CE-12A00AAC9029}">
      <dgm:prSet/>
      <dgm:spPr/>
      <dgm:t>
        <a:bodyPr/>
        <a:lstStyle/>
        <a:p>
          <a:endParaRPr lang="en-US"/>
        </a:p>
      </dgm:t>
    </dgm:pt>
    <dgm:pt modelId="{8557E085-1FC2-407B-8EEF-4040AB915441}">
      <dgm:prSet/>
      <dgm:spPr/>
      <dgm:t>
        <a:bodyPr/>
        <a:lstStyle/>
        <a:p>
          <a:r>
            <a:rPr lang="en-US" smtClean="0"/>
            <a:t>Generate curiosity</a:t>
          </a:r>
          <a:endParaRPr lang="en-US" dirty="0" smtClean="0"/>
        </a:p>
      </dgm:t>
    </dgm:pt>
    <dgm:pt modelId="{715044EF-2023-4272-9602-C60456B4BC0D}" type="parTrans" cxnId="{483E9461-A882-4819-9411-A529E6DC4435}">
      <dgm:prSet/>
      <dgm:spPr/>
      <dgm:t>
        <a:bodyPr/>
        <a:lstStyle/>
        <a:p>
          <a:endParaRPr lang="en-US"/>
        </a:p>
      </dgm:t>
    </dgm:pt>
    <dgm:pt modelId="{7EBF243E-5F74-4D4A-9D2A-F1CACE105FE1}" type="sibTrans" cxnId="{483E9461-A882-4819-9411-A529E6DC4435}">
      <dgm:prSet/>
      <dgm:spPr/>
      <dgm:t>
        <a:bodyPr/>
        <a:lstStyle/>
        <a:p>
          <a:endParaRPr lang="en-US"/>
        </a:p>
      </dgm:t>
    </dgm:pt>
    <dgm:pt modelId="{3D522D60-3117-4572-9E77-4FEF5B91A04A}">
      <dgm:prSet/>
      <dgm:spPr/>
      <dgm:t>
        <a:bodyPr/>
        <a:lstStyle/>
        <a:p>
          <a:r>
            <a:rPr lang="en-US" smtClean="0"/>
            <a:t>Uncover prior knowledge</a:t>
          </a:r>
          <a:endParaRPr lang="en-US" dirty="0"/>
        </a:p>
      </dgm:t>
    </dgm:pt>
    <dgm:pt modelId="{A6F3841C-ED4E-4B84-9661-1CA0CCDEFC54}" type="parTrans" cxnId="{BBC861E7-3402-4432-AA28-F7B9E6415D91}">
      <dgm:prSet/>
      <dgm:spPr/>
      <dgm:t>
        <a:bodyPr/>
        <a:lstStyle/>
        <a:p>
          <a:endParaRPr lang="en-US"/>
        </a:p>
      </dgm:t>
    </dgm:pt>
    <dgm:pt modelId="{1A1B11A2-9288-4085-B08B-F52039E7347A}" type="sibTrans" cxnId="{BBC861E7-3402-4432-AA28-F7B9E6415D91}">
      <dgm:prSet/>
      <dgm:spPr/>
      <dgm:t>
        <a:bodyPr/>
        <a:lstStyle/>
        <a:p>
          <a:endParaRPr lang="en-US"/>
        </a:p>
      </dgm:t>
    </dgm:pt>
    <dgm:pt modelId="{CBCC21F5-552F-4D39-812E-6FCD4A366F58}">
      <dgm:prSet phldrT="[Text]"/>
      <dgm:spPr/>
      <dgm:t>
        <a:bodyPr/>
        <a:lstStyle/>
        <a:p>
          <a:r>
            <a:rPr lang="en-US" dirty="0" smtClean="0"/>
            <a:t>Show interest </a:t>
          </a:r>
          <a:endParaRPr lang="en-US" dirty="0"/>
        </a:p>
      </dgm:t>
    </dgm:pt>
    <dgm:pt modelId="{3640B940-6901-481F-ADF7-6B77DEEED764}" type="sibTrans" cxnId="{3C41F2E0-4620-40B4-9857-68872B278EFB}">
      <dgm:prSet/>
      <dgm:spPr/>
      <dgm:t>
        <a:bodyPr/>
        <a:lstStyle/>
        <a:p>
          <a:endParaRPr lang="en-US"/>
        </a:p>
      </dgm:t>
    </dgm:pt>
    <dgm:pt modelId="{4A973A1C-85F1-4969-A536-D29940229E2C}" type="parTrans" cxnId="{3C41F2E0-4620-40B4-9857-68872B278EFB}">
      <dgm:prSet/>
      <dgm:spPr/>
      <dgm:t>
        <a:bodyPr/>
        <a:lstStyle/>
        <a:p>
          <a:endParaRPr lang="en-US"/>
        </a:p>
      </dgm:t>
    </dgm:pt>
    <dgm:pt modelId="{D8A2782D-A26B-41E1-BD5F-9A0B59B08FCA}">
      <dgm:prSet/>
      <dgm:spPr/>
      <dgm:t>
        <a:bodyPr/>
        <a:lstStyle/>
        <a:p>
          <a:r>
            <a:rPr lang="en-US" dirty="0" smtClean="0"/>
            <a:t>Asks questions</a:t>
          </a:r>
        </a:p>
      </dgm:t>
    </dgm:pt>
    <dgm:pt modelId="{4DAD9FE9-A812-494A-A947-5885F68BD067}" type="parTrans" cxnId="{B1DF49A0-4AB8-40D6-854A-07193227AEAF}">
      <dgm:prSet/>
      <dgm:spPr/>
      <dgm:t>
        <a:bodyPr/>
        <a:lstStyle/>
        <a:p>
          <a:endParaRPr lang="en-US"/>
        </a:p>
      </dgm:t>
    </dgm:pt>
    <dgm:pt modelId="{8C15885B-41FB-4B97-9A63-257A92D4B86D}" type="sibTrans" cxnId="{B1DF49A0-4AB8-40D6-854A-07193227AEAF}">
      <dgm:prSet/>
      <dgm:spPr/>
      <dgm:t>
        <a:bodyPr/>
        <a:lstStyle/>
        <a:p>
          <a:endParaRPr lang="en-US"/>
        </a:p>
      </dgm:t>
    </dgm:pt>
    <dgm:pt modelId="{1223F58A-A742-46DD-AC7E-0B69FF9E1EFA}">
      <dgm:prSet/>
      <dgm:spPr/>
      <dgm:t>
        <a:bodyPr/>
        <a:lstStyle/>
        <a:p>
          <a:r>
            <a:rPr lang="en-US" dirty="0" smtClean="0"/>
            <a:t>Responds to Questions</a:t>
          </a:r>
          <a:endParaRPr lang="en-US" dirty="0"/>
        </a:p>
      </dgm:t>
    </dgm:pt>
    <dgm:pt modelId="{39C26B9B-46F5-4905-84A3-90E34D3CD0FB}" type="parTrans" cxnId="{7D674FF2-9BD7-4981-A951-4B9A8A4A681E}">
      <dgm:prSet/>
      <dgm:spPr/>
      <dgm:t>
        <a:bodyPr/>
        <a:lstStyle/>
        <a:p>
          <a:endParaRPr lang="en-US"/>
        </a:p>
      </dgm:t>
    </dgm:pt>
    <dgm:pt modelId="{B6B542C7-2CEE-42F8-8823-C6325926F62D}" type="sibTrans" cxnId="{7D674FF2-9BD7-4981-A951-4B9A8A4A681E}">
      <dgm:prSet/>
      <dgm:spPr/>
      <dgm:t>
        <a:bodyPr/>
        <a:lstStyle/>
        <a:p>
          <a:endParaRPr lang="en-US"/>
        </a:p>
      </dgm:t>
    </dgm:pt>
    <dgm:pt modelId="{6F1872F4-A030-4D64-A17C-72EA1ABBD62E}" type="pres">
      <dgm:prSet presAssocID="{CF9055CF-8DEB-4A02-949A-DE72B6AC5D37}" presName="Name0" presStyleCnt="0">
        <dgm:presLayoutVars>
          <dgm:dir/>
          <dgm:resizeHandles val="exact"/>
        </dgm:presLayoutVars>
      </dgm:prSet>
      <dgm:spPr/>
      <dgm:t>
        <a:bodyPr/>
        <a:lstStyle/>
        <a:p>
          <a:endParaRPr lang="en-US"/>
        </a:p>
      </dgm:t>
    </dgm:pt>
    <dgm:pt modelId="{98302F07-D6A9-46A5-9807-EBF6C9F5B2DD}" type="pres">
      <dgm:prSet presAssocID="{082E8A29-955A-4C7C-A174-3E9DCD4DC89B}" presName="node" presStyleLbl="node1" presStyleIdx="0" presStyleCnt="2">
        <dgm:presLayoutVars>
          <dgm:bulletEnabled val="1"/>
        </dgm:presLayoutVars>
      </dgm:prSet>
      <dgm:spPr/>
      <dgm:t>
        <a:bodyPr/>
        <a:lstStyle/>
        <a:p>
          <a:endParaRPr lang="en-US"/>
        </a:p>
      </dgm:t>
    </dgm:pt>
    <dgm:pt modelId="{6681DF6F-8E98-430C-9A87-14BEC6C3269E}" type="pres">
      <dgm:prSet presAssocID="{C2176686-D23E-48EB-9D1B-1A1B46236638}" presName="sibTrans" presStyleCnt="0"/>
      <dgm:spPr/>
    </dgm:pt>
    <dgm:pt modelId="{DAD9059A-916A-4916-A2A8-B42491568DD3}" type="pres">
      <dgm:prSet presAssocID="{B6E26FFC-9977-4BBC-BEC7-3D6B63754E52}" presName="node" presStyleLbl="node1" presStyleIdx="1" presStyleCnt="2">
        <dgm:presLayoutVars>
          <dgm:bulletEnabled val="1"/>
        </dgm:presLayoutVars>
      </dgm:prSet>
      <dgm:spPr/>
      <dgm:t>
        <a:bodyPr/>
        <a:lstStyle/>
        <a:p>
          <a:endParaRPr lang="en-US"/>
        </a:p>
      </dgm:t>
    </dgm:pt>
  </dgm:ptLst>
  <dgm:cxnLst>
    <dgm:cxn modelId="{F54FA2C7-6246-4931-96CE-12A00AAC9029}" srcId="{082E8A29-955A-4C7C-A174-3E9DCD4DC89B}" destId="{5BBF4C7C-1A6D-4FB2-909F-F53C45861FE6}" srcOrd="1" destOrd="0" parTransId="{D599E1B0-54CE-4CAE-9614-05345DEA8F92}" sibTransId="{7CB65EEF-9A7F-4D09-BEE8-1948E3A3CA2C}"/>
    <dgm:cxn modelId="{17E73148-9C08-4999-B21E-F3C5A0E3FC0C}" srcId="{CF9055CF-8DEB-4A02-949A-DE72B6AC5D37}" destId="{B6E26FFC-9977-4BBC-BEC7-3D6B63754E52}" srcOrd="1" destOrd="0" parTransId="{5CEFBD89-2F4F-4B51-A98A-0F3C86494166}" sibTransId="{48634C00-2335-4923-9072-EB7482323D9C}"/>
    <dgm:cxn modelId="{0676BA07-1135-49D0-993A-27A9F99FC0CD}" type="presOf" srcId="{B6E26FFC-9977-4BBC-BEC7-3D6B63754E52}" destId="{DAD9059A-916A-4916-A2A8-B42491568DD3}" srcOrd="0" destOrd="0" presId="urn:microsoft.com/office/officeart/2005/8/layout/hList6"/>
    <dgm:cxn modelId="{5351B217-259B-4E6A-85F5-2E408BEB0764}" type="presOf" srcId="{082E8A29-955A-4C7C-A174-3E9DCD4DC89B}" destId="{98302F07-D6A9-46A5-9807-EBF6C9F5B2DD}" srcOrd="0" destOrd="0" presId="urn:microsoft.com/office/officeart/2005/8/layout/hList6"/>
    <dgm:cxn modelId="{FD94D6AF-25CD-4CCF-AE40-0B094DEF22F0}" type="presOf" srcId="{3D522D60-3117-4572-9E77-4FEF5B91A04A}" destId="{98302F07-D6A9-46A5-9807-EBF6C9F5B2DD}" srcOrd="0" destOrd="4" presId="urn:microsoft.com/office/officeart/2005/8/layout/hList6"/>
    <dgm:cxn modelId="{B1DF49A0-4AB8-40D6-854A-07193227AEAF}" srcId="{B6E26FFC-9977-4BBC-BEC7-3D6B63754E52}" destId="{D8A2782D-A26B-41E1-BD5F-9A0B59B08FCA}" srcOrd="1" destOrd="0" parTransId="{4DAD9FE9-A812-494A-A947-5885F68BD067}" sibTransId="{8C15885B-41FB-4B97-9A63-257A92D4B86D}"/>
    <dgm:cxn modelId="{C06DA1C3-D38F-43B1-B24E-E80592CC29EC}" type="presOf" srcId="{23A0DE4A-FE92-496E-B335-3433CEFB74E9}" destId="{98302F07-D6A9-46A5-9807-EBF6C9F5B2DD}" srcOrd="0" destOrd="1" presId="urn:microsoft.com/office/officeart/2005/8/layout/hList6"/>
    <dgm:cxn modelId="{67A03D8F-F327-4A9F-ABBC-1EB67EFD1ECB}" srcId="{082E8A29-955A-4C7C-A174-3E9DCD4DC89B}" destId="{23A0DE4A-FE92-496E-B335-3433CEFB74E9}" srcOrd="0" destOrd="0" parTransId="{68935D38-FEDC-4CD3-8002-43CB3944BEAF}" sibTransId="{55DF926D-029A-4E18-95C4-77A5A37CAE40}"/>
    <dgm:cxn modelId="{2986897A-7787-444F-B6C8-41F3823EF3C1}" srcId="{CF9055CF-8DEB-4A02-949A-DE72B6AC5D37}" destId="{082E8A29-955A-4C7C-A174-3E9DCD4DC89B}" srcOrd="0" destOrd="0" parTransId="{BA7938E6-8DFA-40B7-B4C4-EACC6D85FC31}" sibTransId="{C2176686-D23E-48EB-9D1B-1A1B46236638}"/>
    <dgm:cxn modelId="{3C41F2E0-4620-40B4-9857-68872B278EFB}" srcId="{B6E26FFC-9977-4BBC-BEC7-3D6B63754E52}" destId="{CBCC21F5-552F-4D39-812E-6FCD4A366F58}" srcOrd="0" destOrd="0" parTransId="{4A973A1C-85F1-4969-A536-D29940229E2C}" sibTransId="{3640B940-6901-481F-ADF7-6B77DEEED764}"/>
    <dgm:cxn modelId="{BBC861E7-3402-4432-AA28-F7B9E6415D91}" srcId="{082E8A29-955A-4C7C-A174-3E9DCD4DC89B}" destId="{3D522D60-3117-4572-9E77-4FEF5B91A04A}" srcOrd="3" destOrd="0" parTransId="{A6F3841C-ED4E-4B84-9661-1CA0CCDEFC54}" sibTransId="{1A1B11A2-9288-4085-B08B-F52039E7347A}"/>
    <dgm:cxn modelId="{B39DE7A6-2432-4DA2-A97C-9981E2952F7A}" type="presOf" srcId="{D8A2782D-A26B-41E1-BD5F-9A0B59B08FCA}" destId="{DAD9059A-916A-4916-A2A8-B42491568DD3}" srcOrd="0" destOrd="2" presId="urn:microsoft.com/office/officeart/2005/8/layout/hList6"/>
    <dgm:cxn modelId="{7D674FF2-9BD7-4981-A951-4B9A8A4A681E}" srcId="{B6E26FFC-9977-4BBC-BEC7-3D6B63754E52}" destId="{1223F58A-A742-46DD-AC7E-0B69FF9E1EFA}" srcOrd="2" destOrd="0" parTransId="{39C26B9B-46F5-4905-84A3-90E34D3CD0FB}" sibTransId="{B6B542C7-2CEE-42F8-8823-C6325926F62D}"/>
    <dgm:cxn modelId="{FBA437C4-6C8E-4A6A-8168-FE1B96F26143}" type="presOf" srcId="{1223F58A-A742-46DD-AC7E-0B69FF9E1EFA}" destId="{DAD9059A-916A-4916-A2A8-B42491568DD3}" srcOrd="0" destOrd="3" presId="urn:microsoft.com/office/officeart/2005/8/layout/hList6"/>
    <dgm:cxn modelId="{F4F3BD4C-7DE7-449F-8ECF-B43B2B86F2EB}" type="presOf" srcId="{CBCC21F5-552F-4D39-812E-6FCD4A366F58}" destId="{DAD9059A-916A-4916-A2A8-B42491568DD3}" srcOrd="0" destOrd="1" presId="urn:microsoft.com/office/officeart/2005/8/layout/hList6"/>
    <dgm:cxn modelId="{406549EF-C29E-442F-870F-C815A9844490}" type="presOf" srcId="{5BBF4C7C-1A6D-4FB2-909F-F53C45861FE6}" destId="{98302F07-D6A9-46A5-9807-EBF6C9F5B2DD}" srcOrd="0" destOrd="2" presId="urn:microsoft.com/office/officeart/2005/8/layout/hList6"/>
    <dgm:cxn modelId="{24179AE2-AA7E-4702-A358-E95F80152CCA}" type="presOf" srcId="{CF9055CF-8DEB-4A02-949A-DE72B6AC5D37}" destId="{6F1872F4-A030-4D64-A17C-72EA1ABBD62E}" srcOrd="0" destOrd="0" presId="urn:microsoft.com/office/officeart/2005/8/layout/hList6"/>
    <dgm:cxn modelId="{483E9461-A882-4819-9411-A529E6DC4435}" srcId="{082E8A29-955A-4C7C-A174-3E9DCD4DC89B}" destId="{8557E085-1FC2-407B-8EEF-4040AB915441}" srcOrd="2" destOrd="0" parTransId="{715044EF-2023-4272-9602-C60456B4BC0D}" sibTransId="{7EBF243E-5F74-4D4A-9D2A-F1CACE105FE1}"/>
    <dgm:cxn modelId="{D8D4ED93-715D-4BB5-93D9-D24CB625CA8D}" type="presOf" srcId="{8557E085-1FC2-407B-8EEF-4040AB915441}" destId="{98302F07-D6A9-46A5-9807-EBF6C9F5B2DD}" srcOrd="0" destOrd="3" presId="urn:microsoft.com/office/officeart/2005/8/layout/hList6"/>
    <dgm:cxn modelId="{D4055BC1-25B1-4CD1-BF08-20C154FADF73}" type="presParOf" srcId="{6F1872F4-A030-4D64-A17C-72EA1ABBD62E}" destId="{98302F07-D6A9-46A5-9807-EBF6C9F5B2DD}" srcOrd="0" destOrd="0" presId="urn:microsoft.com/office/officeart/2005/8/layout/hList6"/>
    <dgm:cxn modelId="{584E2F3E-994B-49B2-AD46-0E8D6E4A468B}" type="presParOf" srcId="{6F1872F4-A030-4D64-A17C-72EA1ABBD62E}" destId="{6681DF6F-8E98-430C-9A87-14BEC6C3269E}" srcOrd="1" destOrd="0" presId="urn:microsoft.com/office/officeart/2005/8/layout/hList6"/>
    <dgm:cxn modelId="{FD54A181-98DF-439C-9CA4-93CD1333DEC4}" type="presParOf" srcId="{6F1872F4-A030-4D64-A17C-72EA1ABBD62E}" destId="{DAD9059A-916A-4916-A2A8-B42491568DD3}" srcOrd="2"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F9055CF-8DEB-4A02-949A-DE72B6AC5D37}" type="doc">
      <dgm:prSet loTypeId="urn:microsoft.com/office/officeart/2005/8/layout/hList6" loCatId="list" qsTypeId="urn:microsoft.com/office/officeart/2005/8/quickstyle/simple3" qsCatId="simple" csTypeId="urn:microsoft.com/office/officeart/2005/8/colors/accent1_2" csCatId="accent1" phldr="1"/>
      <dgm:spPr/>
      <dgm:t>
        <a:bodyPr/>
        <a:lstStyle/>
        <a:p>
          <a:endParaRPr lang="en-US"/>
        </a:p>
      </dgm:t>
    </dgm:pt>
    <dgm:pt modelId="{082E8A29-955A-4C7C-A174-3E9DCD4DC89B}">
      <dgm:prSet phldrT="[Text]"/>
      <dgm:spPr/>
      <dgm:t>
        <a:bodyPr/>
        <a:lstStyle/>
        <a:p>
          <a:r>
            <a:rPr lang="en-US" dirty="0" smtClean="0"/>
            <a:t>Teacher Role</a:t>
          </a:r>
          <a:endParaRPr lang="en-US" dirty="0"/>
        </a:p>
      </dgm:t>
    </dgm:pt>
    <dgm:pt modelId="{BA7938E6-8DFA-40B7-B4C4-EACC6D85FC31}" type="parTrans" cxnId="{2986897A-7787-444F-B6C8-41F3823EF3C1}">
      <dgm:prSet/>
      <dgm:spPr/>
      <dgm:t>
        <a:bodyPr/>
        <a:lstStyle/>
        <a:p>
          <a:endParaRPr lang="en-US"/>
        </a:p>
      </dgm:t>
    </dgm:pt>
    <dgm:pt modelId="{C2176686-D23E-48EB-9D1B-1A1B46236638}" type="sibTrans" cxnId="{2986897A-7787-444F-B6C8-41F3823EF3C1}">
      <dgm:prSet/>
      <dgm:spPr/>
      <dgm:t>
        <a:bodyPr/>
        <a:lstStyle/>
        <a:p>
          <a:endParaRPr lang="en-US"/>
        </a:p>
      </dgm:t>
    </dgm:pt>
    <dgm:pt modelId="{B6E26FFC-9977-4BBC-BEC7-3D6B63754E52}">
      <dgm:prSet phldrT="[Text]"/>
      <dgm:spPr/>
      <dgm:t>
        <a:bodyPr/>
        <a:lstStyle/>
        <a:p>
          <a:r>
            <a:rPr lang="en-US" dirty="0" smtClean="0"/>
            <a:t>Student Role</a:t>
          </a:r>
          <a:endParaRPr lang="en-US" dirty="0"/>
        </a:p>
      </dgm:t>
    </dgm:pt>
    <dgm:pt modelId="{5CEFBD89-2F4F-4B51-A98A-0F3C86494166}" type="parTrans" cxnId="{17E73148-9C08-4999-B21E-F3C5A0E3FC0C}">
      <dgm:prSet/>
      <dgm:spPr/>
      <dgm:t>
        <a:bodyPr/>
        <a:lstStyle/>
        <a:p>
          <a:endParaRPr lang="en-US"/>
        </a:p>
      </dgm:t>
    </dgm:pt>
    <dgm:pt modelId="{48634C00-2335-4923-9072-EB7482323D9C}" type="sibTrans" cxnId="{17E73148-9C08-4999-B21E-F3C5A0E3FC0C}">
      <dgm:prSet/>
      <dgm:spPr/>
      <dgm:t>
        <a:bodyPr/>
        <a:lstStyle/>
        <a:p>
          <a:endParaRPr lang="en-US"/>
        </a:p>
      </dgm:t>
    </dgm:pt>
    <dgm:pt modelId="{23A0DE4A-FE92-496E-B335-3433CEFB74E9}">
      <dgm:prSet phldrT="[Text]"/>
      <dgm:spPr/>
      <dgm:t>
        <a:bodyPr/>
        <a:lstStyle/>
        <a:p>
          <a:r>
            <a:rPr lang="en-US" dirty="0" smtClean="0"/>
            <a:t>Provide students with a common set of experiences that explore key concepts, processes and skills</a:t>
          </a:r>
          <a:endParaRPr lang="en-US" dirty="0"/>
        </a:p>
      </dgm:t>
    </dgm:pt>
    <dgm:pt modelId="{55DF926D-029A-4E18-95C4-77A5A37CAE40}" type="sibTrans" cxnId="{67A03D8F-F327-4A9F-ABBC-1EB67EFD1ECB}">
      <dgm:prSet/>
      <dgm:spPr/>
      <dgm:t>
        <a:bodyPr/>
        <a:lstStyle/>
        <a:p>
          <a:endParaRPr lang="en-US"/>
        </a:p>
      </dgm:t>
    </dgm:pt>
    <dgm:pt modelId="{68935D38-FEDC-4CD3-8002-43CB3944BEAF}" type="parTrans" cxnId="{67A03D8F-F327-4A9F-ABBC-1EB67EFD1ECB}">
      <dgm:prSet/>
      <dgm:spPr/>
      <dgm:t>
        <a:bodyPr/>
        <a:lstStyle/>
        <a:p>
          <a:endParaRPr lang="en-US"/>
        </a:p>
      </dgm:t>
    </dgm:pt>
    <dgm:pt modelId="{CBCC21F5-552F-4D39-812E-6FCD4A366F58}">
      <dgm:prSet phldrT="[Text]"/>
      <dgm:spPr/>
      <dgm:t>
        <a:bodyPr/>
        <a:lstStyle/>
        <a:p>
          <a:r>
            <a:rPr lang="en-US" dirty="0" smtClean="0"/>
            <a:t>Think creatively within the limits of the activity</a:t>
          </a:r>
          <a:endParaRPr lang="en-US" dirty="0"/>
        </a:p>
      </dgm:t>
    </dgm:pt>
    <dgm:pt modelId="{3640B940-6901-481F-ADF7-6B77DEEED764}" type="sibTrans" cxnId="{3C41F2E0-4620-40B4-9857-68872B278EFB}">
      <dgm:prSet/>
      <dgm:spPr/>
      <dgm:t>
        <a:bodyPr/>
        <a:lstStyle/>
        <a:p>
          <a:endParaRPr lang="en-US"/>
        </a:p>
      </dgm:t>
    </dgm:pt>
    <dgm:pt modelId="{4A973A1C-85F1-4969-A536-D29940229E2C}" type="parTrans" cxnId="{3C41F2E0-4620-40B4-9857-68872B278EFB}">
      <dgm:prSet/>
      <dgm:spPr/>
      <dgm:t>
        <a:bodyPr/>
        <a:lstStyle/>
        <a:p>
          <a:endParaRPr lang="en-US"/>
        </a:p>
      </dgm:t>
    </dgm:pt>
    <dgm:pt modelId="{1223F58A-A742-46DD-AC7E-0B69FF9E1EFA}">
      <dgm:prSet/>
      <dgm:spPr/>
      <dgm:t>
        <a:bodyPr/>
        <a:lstStyle/>
        <a:p>
          <a:r>
            <a:rPr lang="en-US" dirty="0" smtClean="0"/>
            <a:t>Use alternate means of problem solving</a:t>
          </a:r>
          <a:endParaRPr lang="en-US" dirty="0"/>
        </a:p>
      </dgm:t>
    </dgm:pt>
    <dgm:pt modelId="{39C26B9B-46F5-4905-84A3-90E34D3CD0FB}" type="parTrans" cxnId="{7D674FF2-9BD7-4981-A951-4B9A8A4A681E}">
      <dgm:prSet/>
      <dgm:spPr/>
      <dgm:t>
        <a:bodyPr/>
        <a:lstStyle/>
        <a:p>
          <a:endParaRPr lang="en-US"/>
        </a:p>
      </dgm:t>
    </dgm:pt>
    <dgm:pt modelId="{B6B542C7-2CEE-42F8-8823-C6325926F62D}" type="sibTrans" cxnId="{7D674FF2-9BD7-4981-A951-4B9A8A4A681E}">
      <dgm:prSet/>
      <dgm:spPr/>
      <dgm:t>
        <a:bodyPr/>
        <a:lstStyle/>
        <a:p>
          <a:endParaRPr lang="en-US"/>
        </a:p>
      </dgm:t>
    </dgm:pt>
    <dgm:pt modelId="{E7D77284-A82F-4511-94FD-B8A9448A0239}">
      <dgm:prSet phldrT="[Text]"/>
      <dgm:spPr/>
      <dgm:t>
        <a:bodyPr/>
        <a:lstStyle/>
        <a:p>
          <a:endParaRPr lang="en-US" dirty="0"/>
        </a:p>
      </dgm:t>
    </dgm:pt>
    <dgm:pt modelId="{7FD8676A-546C-4B45-9BEF-0D89776A2D73}" type="parTrans" cxnId="{32C2E3FF-E9D0-48CC-AE1E-F18306D881F9}">
      <dgm:prSet/>
      <dgm:spPr/>
      <dgm:t>
        <a:bodyPr/>
        <a:lstStyle/>
        <a:p>
          <a:endParaRPr lang="en-US"/>
        </a:p>
      </dgm:t>
    </dgm:pt>
    <dgm:pt modelId="{C317FE96-0CB3-4850-8B25-6CA0DE4C3E06}" type="sibTrans" cxnId="{32C2E3FF-E9D0-48CC-AE1E-F18306D881F9}">
      <dgm:prSet/>
      <dgm:spPr/>
      <dgm:t>
        <a:bodyPr/>
        <a:lstStyle/>
        <a:p>
          <a:endParaRPr lang="en-US"/>
        </a:p>
      </dgm:t>
    </dgm:pt>
    <dgm:pt modelId="{D7E490C3-979F-468F-8DDA-C809CF6C1A7C}">
      <dgm:prSet phldrT="[Text]"/>
      <dgm:spPr/>
      <dgm:t>
        <a:bodyPr/>
        <a:lstStyle/>
        <a:p>
          <a:endParaRPr lang="en-US" dirty="0"/>
        </a:p>
      </dgm:t>
    </dgm:pt>
    <dgm:pt modelId="{6922D74E-6BEE-46DB-BC9B-7270BD6B8B21}" type="parTrans" cxnId="{CA51DBF2-EA70-4B4E-9E9C-C5519ED0A829}">
      <dgm:prSet/>
      <dgm:spPr/>
      <dgm:t>
        <a:bodyPr/>
        <a:lstStyle/>
        <a:p>
          <a:endParaRPr lang="en-US"/>
        </a:p>
      </dgm:t>
    </dgm:pt>
    <dgm:pt modelId="{CF02244C-9801-44C8-936D-D3A71CCAE03D}" type="sibTrans" cxnId="{CA51DBF2-EA70-4B4E-9E9C-C5519ED0A829}">
      <dgm:prSet/>
      <dgm:spPr/>
      <dgm:t>
        <a:bodyPr/>
        <a:lstStyle/>
        <a:p>
          <a:endParaRPr lang="en-US"/>
        </a:p>
      </dgm:t>
    </dgm:pt>
    <dgm:pt modelId="{98278428-7D55-400A-874C-1FFBBE619CCF}">
      <dgm:prSet/>
      <dgm:spPr/>
      <dgm:t>
        <a:bodyPr/>
        <a:lstStyle/>
        <a:p>
          <a:r>
            <a:rPr lang="en-US" dirty="0" smtClean="0"/>
            <a:t>Conduct activities, form hypothesis, make generalizations</a:t>
          </a:r>
          <a:endParaRPr lang="en-US" dirty="0"/>
        </a:p>
      </dgm:t>
    </dgm:pt>
    <dgm:pt modelId="{78EC3222-7522-4D57-903D-6E4AEE712659}" type="parTrans" cxnId="{BD866723-9B1A-45D8-A7A1-8654B14DC3D1}">
      <dgm:prSet/>
      <dgm:spPr/>
      <dgm:t>
        <a:bodyPr/>
        <a:lstStyle/>
        <a:p>
          <a:endParaRPr lang="en-US"/>
        </a:p>
      </dgm:t>
    </dgm:pt>
    <dgm:pt modelId="{9B6452C0-6DFD-436E-B9BA-8D7477240C9E}" type="sibTrans" cxnId="{BD866723-9B1A-45D8-A7A1-8654B14DC3D1}">
      <dgm:prSet/>
      <dgm:spPr/>
      <dgm:t>
        <a:bodyPr/>
        <a:lstStyle/>
        <a:p>
          <a:endParaRPr lang="en-US"/>
        </a:p>
      </dgm:t>
    </dgm:pt>
    <dgm:pt modelId="{34683A47-DBED-456E-BFE1-D5EB63ED2C5A}">
      <dgm:prSet/>
      <dgm:spPr/>
      <dgm:t>
        <a:bodyPr/>
        <a:lstStyle/>
        <a:p>
          <a:r>
            <a:rPr lang="en-US" dirty="0" smtClean="0"/>
            <a:t>Record observations</a:t>
          </a:r>
          <a:endParaRPr lang="en-US" dirty="0"/>
        </a:p>
      </dgm:t>
    </dgm:pt>
    <dgm:pt modelId="{A11812CB-2D8D-42D8-B07D-A720CA607267}" type="parTrans" cxnId="{48AEA543-6F78-4BCB-84A5-5C5D7B61EC3F}">
      <dgm:prSet/>
      <dgm:spPr/>
      <dgm:t>
        <a:bodyPr/>
        <a:lstStyle/>
        <a:p>
          <a:endParaRPr lang="en-US"/>
        </a:p>
      </dgm:t>
    </dgm:pt>
    <dgm:pt modelId="{DFDCBC0F-3526-409D-A892-43138BA4E098}" type="sibTrans" cxnId="{48AEA543-6F78-4BCB-84A5-5C5D7B61EC3F}">
      <dgm:prSet/>
      <dgm:spPr/>
      <dgm:t>
        <a:bodyPr/>
        <a:lstStyle/>
        <a:p>
          <a:endParaRPr lang="en-US"/>
        </a:p>
      </dgm:t>
    </dgm:pt>
    <dgm:pt modelId="{69DB48C3-C81F-4D61-8646-2BD021933E6C}">
      <dgm:prSet phldrT="[Text]"/>
      <dgm:spPr/>
      <dgm:t>
        <a:bodyPr/>
        <a:lstStyle/>
        <a:p>
          <a:endParaRPr lang="en-US" dirty="0"/>
        </a:p>
      </dgm:t>
    </dgm:pt>
    <dgm:pt modelId="{ADD46665-82EB-4D8B-AB2B-7CF7B13E3BB1}" type="parTrans" cxnId="{0C7ED4EA-E0F7-41F7-BE8C-281E46012737}">
      <dgm:prSet/>
      <dgm:spPr/>
      <dgm:t>
        <a:bodyPr/>
        <a:lstStyle/>
        <a:p>
          <a:endParaRPr lang="en-US"/>
        </a:p>
      </dgm:t>
    </dgm:pt>
    <dgm:pt modelId="{924E401D-9CC3-4AE5-9362-7CE0E0B5557F}" type="sibTrans" cxnId="{0C7ED4EA-E0F7-41F7-BE8C-281E46012737}">
      <dgm:prSet/>
      <dgm:spPr/>
      <dgm:t>
        <a:bodyPr/>
        <a:lstStyle/>
        <a:p>
          <a:endParaRPr lang="en-US"/>
        </a:p>
      </dgm:t>
    </dgm:pt>
    <dgm:pt modelId="{57A0F132-D7B3-4AE2-BB8F-C69834DF6C96}">
      <dgm:prSet phldrT="[Text]"/>
      <dgm:spPr/>
      <dgm:t>
        <a:bodyPr/>
        <a:lstStyle/>
        <a:p>
          <a:r>
            <a:rPr lang="en-US" dirty="0" smtClean="0"/>
            <a:t>Act as a facilitator</a:t>
          </a:r>
          <a:endParaRPr lang="en-US" dirty="0"/>
        </a:p>
      </dgm:t>
    </dgm:pt>
    <dgm:pt modelId="{411DBD60-0E46-4F37-905D-BE393E7CE76D}" type="parTrans" cxnId="{5820F999-6B9A-4D2A-8A8A-4705F2A8FF0F}">
      <dgm:prSet/>
      <dgm:spPr/>
      <dgm:t>
        <a:bodyPr/>
        <a:lstStyle/>
        <a:p>
          <a:endParaRPr lang="en-US"/>
        </a:p>
      </dgm:t>
    </dgm:pt>
    <dgm:pt modelId="{6024A494-9B08-4483-856D-9B1D9642340C}" type="sibTrans" cxnId="{5820F999-6B9A-4D2A-8A8A-4705F2A8FF0F}">
      <dgm:prSet/>
      <dgm:spPr/>
      <dgm:t>
        <a:bodyPr/>
        <a:lstStyle/>
        <a:p>
          <a:endParaRPr lang="en-US"/>
        </a:p>
      </dgm:t>
    </dgm:pt>
    <dgm:pt modelId="{4E77E543-8267-412D-B8CD-A11428FFAE98}">
      <dgm:prSet phldrT="[Text]"/>
      <dgm:spPr/>
      <dgm:t>
        <a:bodyPr/>
        <a:lstStyle/>
        <a:p>
          <a:r>
            <a:rPr lang="en-US" dirty="0" smtClean="0"/>
            <a:t>Observes and listens as students interact</a:t>
          </a:r>
          <a:endParaRPr lang="en-US" dirty="0"/>
        </a:p>
      </dgm:t>
    </dgm:pt>
    <dgm:pt modelId="{9523FD50-6842-4547-B3A7-C205EC697191}" type="parTrans" cxnId="{C37D3433-036C-421E-9C78-912A30397B3D}">
      <dgm:prSet/>
      <dgm:spPr/>
      <dgm:t>
        <a:bodyPr/>
        <a:lstStyle/>
        <a:p>
          <a:endParaRPr lang="en-US"/>
        </a:p>
      </dgm:t>
    </dgm:pt>
    <dgm:pt modelId="{BA170E01-ACDB-4207-9321-9D0FC8FB3821}" type="sibTrans" cxnId="{C37D3433-036C-421E-9C78-912A30397B3D}">
      <dgm:prSet/>
      <dgm:spPr/>
      <dgm:t>
        <a:bodyPr/>
        <a:lstStyle/>
        <a:p>
          <a:endParaRPr lang="en-US"/>
        </a:p>
      </dgm:t>
    </dgm:pt>
    <dgm:pt modelId="{BB2EACA3-B6E6-4DAF-9422-92150D8E3525}">
      <dgm:prSet phldrT="[Text]"/>
      <dgm:spPr/>
      <dgm:t>
        <a:bodyPr/>
        <a:lstStyle/>
        <a:p>
          <a:r>
            <a:rPr lang="en-US" dirty="0" smtClean="0"/>
            <a:t>Asks inquiry based questions</a:t>
          </a:r>
          <a:endParaRPr lang="en-US" dirty="0"/>
        </a:p>
      </dgm:t>
    </dgm:pt>
    <dgm:pt modelId="{0DAF392C-7661-46C2-925A-AD434B5E3701}" type="parTrans" cxnId="{8EB7BB86-F485-4883-9967-252BB5674E87}">
      <dgm:prSet/>
      <dgm:spPr/>
      <dgm:t>
        <a:bodyPr/>
        <a:lstStyle/>
        <a:p>
          <a:endParaRPr lang="en-US"/>
        </a:p>
      </dgm:t>
    </dgm:pt>
    <dgm:pt modelId="{0DAA9560-D932-4F09-BF26-56EF76AF2F3D}" type="sibTrans" cxnId="{8EB7BB86-F485-4883-9967-252BB5674E87}">
      <dgm:prSet/>
      <dgm:spPr/>
      <dgm:t>
        <a:bodyPr/>
        <a:lstStyle/>
        <a:p>
          <a:endParaRPr lang="en-US"/>
        </a:p>
      </dgm:t>
    </dgm:pt>
    <dgm:pt modelId="{6F1872F4-A030-4D64-A17C-72EA1ABBD62E}" type="pres">
      <dgm:prSet presAssocID="{CF9055CF-8DEB-4A02-949A-DE72B6AC5D37}" presName="Name0" presStyleCnt="0">
        <dgm:presLayoutVars>
          <dgm:dir/>
          <dgm:resizeHandles val="exact"/>
        </dgm:presLayoutVars>
      </dgm:prSet>
      <dgm:spPr/>
      <dgm:t>
        <a:bodyPr/>
        <a:lstStyle/>
        <a:p>
          <a:endParaRPr lang="en-US"/>
        </a:p>
      </dgm:t>
    </dgm:pt>
    <dgm:pt modelId="{98302F07-D6A9-46A5-9807-EBF6C9F5B2DD}" type="pres">
      <dgm:prSet presAssocID="{082E8A29-955A-4C7C-A174-3E9DCD4DC89B}" presName="node" presStyleLbl="node1" presStyleIdx="0" presStyleCnt="2" custLinFactNeighborX="9173" custLinFactNeighborY="-533">
        <dgm:presLayoutVars>
          <dgm:bulletEnabled val="1"/>
        </dgm:presLayoutVars>
      </dgm:prSet>
      <dgm:spPr/>
      <dgm:t>
        <a:bodyPr/>
        <a:lstStyle/>
        <a:p>
          <a:endParaRPr lang="en-US"/>
        </a:p>
      </dgm:t>
    </dgm:pt>
    <dgm:pt modelId="{6681DF6F-8E98-430C-9A87-14BEC6C3269E}" type="pres">
      <dgm:prSet presAssocID="{C2176686-D23E-48EB-9D1B-1A1B46236638}" presName="sibTrans" presStyleCnt="0"/>
      <dgm:spPr/>
    </dgm:pt>
    <dgm:pt modelId="{DAD9059A-916A-4916-A2A8-B42491568DD3}" type="pres">
      <dgm:prSet presAssocID="{B6E26FFC-9977-4BBC-BEC7-3D6B63754E52}" presName="node" presStyleLbl="node1" presStyleIdx="1" presStyleCnt="2">
        <dgm:presLayoutVars>
          <dgm:bulletEnabled val="1"/>
        </dgm:presLayoutVars>
      </dgm:prSet>
      <dgm:spPr/>
      <dgm:t>
        <a:bodyPr/>
        <a:lstStyle/>
        <a:p>
          <a:endParaRPr lang="en-US"/>
        </a:p>
      </dgm:t>
    </dgm:pt>
  </dgm:ptLst>
  <dgm:cxnLst>
    <dgm:cxn modelId="{8EB7BB86-F485-4883-9967-252BB5674E87}" srcId="{082E8A29-955A-4C7C-A174-3E9DCD4DC89B}" destId="{BB2EACA3-B6E6-4DAF-9422-92150D8E3525}" srcOrd="3" destOrd="0" parTransId="{0DAF392C-7661-46C2-925A-AD434B5E3701}" sibTransId="{0DAA9560-D932-4F09-BF26-56EF76AF2F3D}"/>
    <dgm:cxn modelId="{B7929C20-4F71-4DA1-92CE-AF9E161677FA}" type="presOf" srcId="{69DB48C3-C81F-4D61-8646-2BD021933E6C}" destId="{98302F07-D6A9-46A5-9807-EBF6C9F5B2DD}" srcOrd="0" destOrd="5" presId="urn:microsoft.com/office/officeart/2005/8/layout/hList6"/>
    <dgm:cxn modelId="{0C7ED4EA-E0F7-41F7-BE8C-281E46012737}" srcId="{082E8A29-955A-4C7C-A174-3E9DCD4DC89B}" destId="{69DB48C3-C81F-4D61-8646-2BD021933E6C}" srcOrd="4" destOrd="0" parTransId="{ADD46665-82EB-4D8B-AB2B-7CF7B13E3BB1}" sibTransId="{924E401D-9CC3-4AE5-9362-7CE0E0B5557F}"/>
    <dgm:cxn modelId="{A8569FA1-3BAE-4D7A-975F-AEF5A878D67A}" type="presOf" srcId="{CF9055CF-8DEB-4A02-949A-DE72B6AC5D37}" destId="{6F1872F4-A030-4D64-A17C-72EA1ABBD62E}" srcOrd="0" destOrd="0" presId="urn:microsoft.com/office/officeart/2005/8/layout/hList6"/>
    <dgm:cxn modelId="{11F689F7-D39C-4B0C-A0C3-70BEAB667BD5}" type="presOf" srcId="{23A0DE4A-FE92-496E-B335-3433CEFB74E9}" destId="{98302F07-D6A9-46A5-9807-EBF6C9F5B2DD}" srcOrd="0" destOrd="1" presId="urn:microsoft.com/office/officeart/2005/8/layout/hList6"/>
    <dgm:cxn modelId="{BD69839A-84E9-4320-B422-E6ACC4D6F4D7}" type="presOf" srcId="{98278428-7D55-400A-874C-1FFBBE619CCF}" destId="{DAD9059A-916A-4916-A2A8-B42491568DD3}" srcOrd="0" destOrd="3" presId="urn:microsoft.com/office/officeart/2005/8/layout/hList6"/>
    <dgm:cxn modelId="{C37D3433-036C-421E-9C78-912A30397B3D}" srcId="{082E8A29-955A-4C7C-A174-3E9DCD4DC89B}" destId="{4E77E543-8267-412D-B8CD-A11428FFAE98}" srcOrd="2" destOrd="0" parTransId="{9523FD50-6842-4547-B3A7-C205EC697191}" sibTransId="{BA170E01-ACDB-4207-9321-9D0FC8FB3821}"/>
    <dgm:cxn modelId="{32C2E3FF-E9D0-48CC-AE1E-F18306D881F9}" srcId="{082E8A29-955A-4C7C-A174-3E9DCD4DC89B}" destId="{E7D77284-A82F-4511-94FD-B8A9448A0239}" srcOrd="6" destOrd="0" parTransId="{7FD8676A-546C-4B45-9BEF-0D89776A2D73}" sibTransId="{C317FE96-0CB3-4850-8B25-6CA0DE4C3E06}"/>
    <dgm:cxn modelId="{F9D7897A-521C-4F61-917D-D43A06182BE5}" type="presOf" srcId="{34683A47-DBED-456E-BFE1-D5EB63ED2C5A}" destId="{DAD9059A-916A-4916-A2A8-B42491568DD3}" srcOrd="0" destOrd="4" presId="urn:microsoft.com/office/officeart/2005/8/layout/hList6"/>
    <dgm:cxn modelId="{67A03D8F-F327-4A9F-ABBC-1EB67EFD1ECB}" srcId="{082E8A29-955A-4C7C-A174-3E9DCD4DC89B}" destId="{23A0DE4A-FE92-496E-B335-3433CEFB74E9}" srcOrd="0" destOrd="0" parTransId="{68935D38-FEDC-4CD3-8002-43CB3944BEAF}" sibTransId="{55DF926D-029A-4E18-95C4-77A5A37CAE40}"/>
    <dgm:cxn modelId="{6B410ECD-60AF-457B-8D84-BCFA7411E15D}" type="presOf" srcId="{082E8A29-955A-4C7C-A174-3E9DCD4DC89B}" destId="{98302F07-D6A9-46A5-9807-EBF6C9F5B2DD}" srcOrd="0" destOrd="0" presId="urn:microsoft.com/office/officeart/2005/8/layout/hList6"/>
    <dgm:cxn modelId="{7D674FF2-9BD7-4981-A951-4B9A8A4A681E}" srcId="{B6E26FFC-9977-4BBC-BEC7-3D6B63754E52}" destId="{1223F58A-A742-46DD-AC7E-0B69FF9E1EFA}" srcOrd="1" destOrd="0" parTransId="{39C26B9B-46F5-4905-84A3-90E34D3CD0FB}" sibTransId="{B6B542C7-2CEE-42F8-8823-C6325926F62D}"/>
    <dgm:cxn modelId="{2986897A-7787-444F-B6C8-41F3823EF3C1}" srcId="{CF9055CF-8DEB-4A02-949A-DE72B6AC5D37}" destId="{082E8A29-955A-4C7C-A174-3E9DCD4DC89B}" srcOrd="0" destOrd="0" parTransId="{BA7938E6-8DFA-40B7-B4C4-EACC6D85FC31}" sibTransId="{C2176686-D23E-48EB-9D1B-1A1B46236638}"/>
    <dgm:cxn modelId="{2EECC88A-D662-46AE-ADAA-D7DD9008885C}" type="presOf" srcId="{57A0F132-D7B3-4AE2-BB8F-C69834DF6C96}" destId="{98302F07-D6A9-46A5-9807-EBF6C9F5B2DD}" srcOrd="0" destOrd="2" presId="urn:microsoft.com/office/officeart/2005/8/layout/hList6"/>
    <dgm:cxn modelId="{BD866723-9B1A-45D8-A7A1-8654B14DC3D1}" srcId="{B6E26FFC-9977-4BBC-BEC7-3D6B63754E52}" destId="{98278428-7D55-400A-874C-1FFBBE619CCF}" srcOrd="2" destOrd="0" parTransId="{78EC3222-7522-4D57-903D-6E4AEE712659}" sibTransId="{9B6452C0-6DFD-436E-B9BA-8D7477240C9E}"/>
    <dgm:cxn modelId="{CA51DBF2-EA70-4B4E-9E9C-C5519ED0A829}" srcId="{082E8A29-955A-4C7C-A174-3E9DCD4DC89B}" destId="{D7E490C3-979F-468F-8DDA-C809CF6C1A7C}" srcOrd="5" destOrd="0" parTransId="{6922D74E-6BEE-46DB-BC9B-7270BD6B8B21}" sibTransId="{CF02244C-9801-44C8-936D-D3A71CCAE03D}"/>
    <dgm:cxn modelId="{4A776525-2693-4344-97FD-5E51C2BDC74C}" type="presOf" srcId="{1223F58A-A742-46DD-AC7E-0B69FF9E1EFA}" destId="{DAD9059A-916A-4916-A2A8-B42491568DD3}" srcOrd="0" destOrd="2" presId="urn:microsoft.com/office/officeart/2005/8/layout/hList6"/>
    <dgm:cxn modelId="{7162E88A-CEC6-4BFC-A017-28A8F2D78D85}" type="presOf" srcId="{BB2EACA3-B6E6-4DAF-9422-92150D8E3525}" destId="{98302F07-D6A9-46A5-9807-EBF6C9F5B2DD}" srcOrd="0" destOrd="4" presId="urn:microsoft.com/office/officeart/2005/8/layout/hList6"/>
    <dgm:cxn modelId="{CA69E75C-1844-4CE6-B248-481352E04ADC}" type="presOf" srcId="{4E77E543-8267-412D-B8CD-A11428FFAE98}" destId="{98302F07-D6A9-46A5-9807-EBF6C9F5B2DD}" srcOrd="0" destOrd="3" presId="urn:microsoft.com/office/officeart/2005/8/layout/hList6"/>
    <dgm:cxn modelId="{5820F999-6B9A-4D2A-8A8A-4705F2A8FF0F}" srcId="{082E8A29-955A-4C7C-A174-3E9DCD4DC89B}" destId="{57A0F132-D7B3-4AE2-BB8F-C69834DF6C96}" srcOrd="1" destOrd="0" parTransId="{411DBD60-0E46-4F37-905D-BE393E7CE76D}" sibTransId="{6024A494-9B08-4483-856D-9B1D9642340C}"/>
    <dgm:cxn modelId="{17E73148-9C08-4999-B21E-F3C5A0E3FC0C}" srcId="{CF9055CF-8DEB-4A02-949A-DE72B6AC5D37}" destId="{B6E26FFC-9977-4BBC-BEC7-3D6B63754E52}" srcOrd="1" destOrd="0" parTransId="{5CEFBD89-2F4F-4B51-A98A-0F3C86494166}" sibTransId="{48634C00-2335-4923-9072-EB7482323D9C}"/>
    <dgm:cxn modelId="{48AEA543-6F78-4BCB-84A5-5C5D7B61EC3F}" srcId="{B6E26FFC-9977-4BBC-BEC7-3D6B63754E52}" destId="{34683A47-DBED-456E-BFE1-D5EB63ED2C5A}" srcOrd="3" destOrd="0" parTransId="{A11812CB-2D8D-42D8-B07D-A720CA607267}" sibTransId="{DFDCBC0F-3526-409D-A892-43138BA4E098}"/>
    <dgm:cxn modelId="{A39406EE-83A2-4801-B3EF-4733F38CF6CB}" type="presOf" srcId="{CBCC21F5-552F-4D39-812E-6FCD4A366F58}" destId="{DAD9059A-916A-4916-A2A8-B42491568DD3}" srcOrd="0" destOrd="1" presId="urn:microsoft.com/office/officeart/2005/8/layout/hList6"/>
    <dgm:cxn modelId="{5AFCAF08-8B68-43E0-88BD-42507001E6FB}" type="presOf" srcId="{D7E490C3-979F-468F-8DDA-C809CF6C1A7C}" destId="{98302F07-D6A9-46A5-9807-EBF6C9F5B2DD}" srcOrd="0" destOrd="6" presId="urn:microsoft.com/office/officeart/2005/8/layout/hList6"/>
    <dgm:cxn modelId="{DBA3F64E-E56B-421F-A3F1-D18E1215A972}" type="presOf" srcId="{B6E26FFC-9977-4BBC-BEC7-3D6B63754E52}" destId="{DAD9059A-916A-4916-A2A8-B42491568DD3}" srcOrd="0" destOrd="0" presId="urn:microsoft.com/office/officeart/2005/8/layout/hList6"/>
    <dgm:cxn modelId="{AF10B105-FA97-44B1-9D97-B3637BF03A96}" type="presOf" srcId="{E7D77284-A82F-4511-94FD-B8A9448A0239}" destId="{98302F07-D6A9-46A5-9807-EBF6C9F5B2DD}" srcOrd="0" destOrd="7" presId="urn:microsoft.com/office/officeart/2005/8/layout/hList6"/>
    <dgm:cxn modelId="{3C41F2E0-4620-40B4-9857-68872B278EFB}" srcId="{B6E26FFC-9977-4BBC-BEC7-3D6B63754E52}" destId="{CBCC21F5-552F-4D39-812E-6FCD4A366F58}" srcOrd="0" destOrd="0" parTransId="{4A973A1C-85F1-4969-A536-D29940229E2C}" sibTransId="{3640B940-6901-481F-ADF7-6B77DEEED764}"/>
    <dgm:cxn modelId="{6533D9C8-7D30-4C3E-BA85-5F703CB9D1B2}" type="presParOf" srcId="{6F1872F4-A030-4D64-A17C-72EA1ABBD62E}" destId="{98302F07-D6A9-46A5-9807-EBF6C9F5B2DD}" srcOrd="0" destOrd="0" presId="urn:microsoft.com/office/officeart/2005/8/layout/hList6"/>
    <dgm:cxn modelId="{A19183C2-155C-46EC-935B-87B697B8A076}" type="presParOf" srcId="{6F1872F4-A030-4D64-A17C-72EA1ABBD62E}" destId="{6681DF6F-8E98-430C-9A87-14BEC6C3269E}" srcOrd="1" destOrd="0" presId="urn:microsoft.com/office/officeart/2005/8/layout/hList6"/>
    <dgm:cxn modelId="{97E113EF-9A66-4E37-9671-F720D2E2F88E}" type="presParOf" srcId="{6F1872F4-A030-4D64-A17C-72EA1ABBD62E}" destId="{DAD9059A-916A-4916-A2A8-B42491568DD3}" srcOrd="2"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F9055CF-8DEB-4A02-949A-DE72B6AC5D37}" type="doc">
      <dgm:prSet loTypeId="urn:microsoft.com/office/officeart/2005/8/layout/hList6" loCatId="list" qsTypeId="urn:microsoft.com/office/officeart/2005/8/quickstyle/simple3" qsCatId="simple" csTypeId="urn:microsoft.com/office/officeart/2005/8/colors/accent1_2" csCatId="accent1" phldr="1"/>
      <dgm:spPr/>
      <dgm:t>
        <a:bodyPr/>
        <a:lstStyle/>
        <a:p>
          <a:endParaRPr lang="en-US"/>
        </a:p>
      </dgm:t>
    </dgm:pt>
    <dgm:pt modelId="{082E8A29-955A-4C7C-A174-3E9DCD4DC89B}">
      <dgm:prSet phldrT="[Text]"/>
      <dgm:spPr/>
      <dgm:t>
        <a:bodyPr/>
        <a:lstStyle/>
        <a:p>
          <a:r>
            <a:rPr lang="en-US" dirty="0" smtClean="0"/>
            <a:t>Teacher Role</a:t>
          </a:r>
          <a:endParaRPr lang="en-US" dirty="0"/>
        </a:p>
      </dgm:t>
    </dgm:pt>
    <dgm:pt modelId="{BA7938E6-8DFA-40B7-B4C4-EACC6D85FC31}" type="parTrans" cxnId="{2986897A-7787-444F-B6C8-41F3823EF3C1}">
      <dgm:prSet/>
      <dgm:spPr/>
      <dgm:t>
        <a:bodyPr/>
        <a:lstStyle/>
        <a:p>
          <a:endParaRPr lang="en-US"/>
        </a:p>
      </dgm:t>
    </dgm:pt>
    <dgm:pt modelId="{C2176686-D23E-48EB-9D1B-1A1B46236638}" type="sibTrans" cxnId="{2986897A-7787-444F-B6C8-41F3823EF3C1}">
      <dgm:prSet/>
      <dgm:spPr/>
      <dgm:t>
        <a:bodyPr/>
        <a:lstStyle/>
        <a:p>
          <a:endParaRPr lang="en-US"/>
        </a:p>
      </dgm:t>
    </dgm:pt>
    <dgm:pt modelId="{B6E26FFC-9977-4BBC-BEC7-3D6B63754E52}">
      <dgm:prSet phldrT="[Text]"/>
      <dgm:spPr/>
      <dgm:t>
        <a:bodyPr/>
        <a:lstStyle/>
        <a:p>
          <a:r>
            <a:rPr lang="en-US" dirty="0" smtClean="0"/>
            <a:t>Student Role</a:t>
          </a:r>
          <a:endParaRPr lang="en-US" dirty="0"/>
        </a:p>
      </dgm:t>
    </dgm:pt>
    <dgm:pt modelId="{5CEFBD89-2F4F-4B51-A98A-0F3C86494166}" type="parTrans" cxnId="{17E73148-9C08-4999-B21E-F3C5A0E3FC0C}">
      <dgm:prSet/>
      <dgm:spPr/>
      <dgm:t>
        <a:bodyPr/>
        <a:lstStyle/>
        <a:p>
          <a:endParaRPr lang="en-US"/>
        </a:p>
      </dgm:t>
    </dgm:pt>
    <dgm:pt modelId="{48634C00-2335-4923-9072-EB7482323D9C}" type="sibTrans" cxnId="{17E73148-9C08-4999-B21E-F3C5A0E3FC0C}">
      <dgm:prSet/>
      <dgm:spPr/>
      <dgm:t>
        <a:bodyPr/>
        <a:lstStyle/>
        <a:p>
          <a:endParaRPr lang="en-US"/>
        </a:p>
      </dgm:t>
    </dgm:pt>
    <dgm:pt modelId="{23A0DE4A-FE92-496E-B335-3433CEFB74E9}">
      <dgm:prSet phldrT="[Text]"/>
      <dgm:spPr/>
      <dgm:t>
        <a:bodyPr/>
        <a:lstStyle/>
        <a:p>
          <a:r>
            <a:rPr lang="en-US" dirty="0" smtClean="0"/>
            <a:t>Provide definitions,  vocabulary</a:t>
          </a:r>
          <a:endParaRPr lang="en-US" dirty="0"/>
        </a:p>
      </dgm:t>
    </dgm:pt>
    <dgm:pt modelId="{55DF926D-029A-4E18-95C4-77A5A37CAE40}" type="sibTrans" cxnId="{67A03D8F-F327-4A9F-ABBC-1EB67EFD1ECB}">
      <dgm:prSet/>
      <dgm:spPr/>
      <dgm:t>
        <a:bodyPr/>
        <a:lstStyle/>
        <a:p>
          <a:endParaRPr lang="en-US"/>
        </a:p>
      </dgm:t>
    </dgm:pt>
    <dgm:pt modelId="{68935D38-FEDC-4CD3-8002-43CB3944BEAF}" type="parTrans" cxnId="{67A03D8F-F327-4A9F-ABBC-1EB67EFD1ECB}">
      <dgm:prSet/>
      <dgm:spPr/>
      <dgm:t>
        <a:bodyPr/>
        <a:lstStyle/>
        <a:p>
          <a:endParaRPr lang="en-US"/>
        </a:p>
      </dgm:t>
    </dgm:pt>
    <dgm:pt modelId="{CBCC21F5-552F-4D39-812E-6FCD4A366F58}">
      <dgm:prSet phldrT="[Text]"/>
      <dgm:spPr/>
      <dgm:t>
        <a:bodyPr/>
        <a:lstStyle/>
        <a:p>
          <a:r>
            <a:rPr lang="en-US" dirty="0" smtClean="0"/>
            <a:t>Explain possible solutions and answers</a:t>
          </a:r>
          <a:endParaRPr lang="en-US" dirty="0"/>
        </a:p>
      </dgm:t>
    </dgm:pt>
    <dgm:pt modelId="{3640B940-6901-481F-ADF7-6B77DEEED764}" type="sibTrans" cxnId="{3C41F2E0-4620-40B4-9857-68872B278EFB}">
      <dgm:prSet/>
      <dgm:spPr/>
      <dgm:t>
        <a:bodyPr/>
        <a:lstStyle/>
        <a:p>
          <a:endParaRPr lang="en-US"/>
        </a:p>
      </dgm:t>
    </dgm:pt>
    <dgm:pt modelId="{4A973A1C-85F1-4969-A536-D29940229E2C}" type="parTrans" cxnId="{3C41F2E0-4620-40B4-9857-68872B278EFB}">
      <dgm:prSet/>
      <dgm:spPr/>
      <dgm:t>
        <a:bodyPr/>
        <a:lstStyle/>
        <a:p>
          <a:endParaRPr lang="en-US"/>
        </a:p>
      </dgm:t>
    </dgm:pt>
    <dgm:pt modelId="{1223F58A-A742-46DD-AC7E-0B69FF9E1EFA}">
      <dgm:prSet/>
      <dgm:spPr/>
      <dgm:t>
        <a:bodyPr/>
        <a:lstStyle/>
        <a:p>
          <a:r>
            <a:rPr lang="en-US" dirty="0" smtClean="0"/>
            <a:t>Use information from observations</a:t>
          </a:r>
          <a:endParaRPr lang="en-US" dirty="0"/>
        </a:p>
      </dgm:t>
    </dgm:pt>
    <dgm:pt modelId="{39C26B9B-46F5-4905-84A3-90E34D3CD0FB}" type="parTrans" cxnId="{7D674FF2-9BD7-4981-A951-4B9A8A4A681E}">
      <dgm:prSet/>
      <dgm:spPr/>
      <dgm:t>
        <a:bodyPr/>
        <a:lstStyle/>
        <a:p>
          <a:endParaRPr lang="en-US"/>
        </a:p>
      </dgm:t>
    </dgm:pt>
    <dgm:pt modelId="{B6B542C7-2CEE-42F8-8823-C6325926F62D}" type="sibTrans" cxnId="{7D674FF2-9BD7-4981-A951-4B9A8A4A681E}">
      <dgm:prSet/>
      <dgm:spPr/>
      <dgm:t>
        <a:bodyPr/>
        <a:lstStyle/>
        <a:p>
          <a:endParaRPr lang="en-US"/>
        </a:p>
      </dgm:t>
    </dgm:pt>
    <dgm:pt modelId="{E7D77284-A82F-4511-94FD-B8A9448A0239}">
      <dgm:prSet phldrT="[Text]"/>
      <dgm:spPr/>
      <dgm:t>
        <a:bodyPr/>
        <a:lstStyle/>
        <a:p>
          <a:endParaRPr lang="en-US" dirty="0"/>
        </a:p>
      </dgm:t>
    </dgm:pt>
    <dgm:pt modelId="{7FD8676A-546C-4B45-9BEF-0D89776A2D73}" type="parTrans" cxnId="{32C2E3FF-E9D0-48CC-AE1E-F18306D881F9}">
      <dgm:prSet/>
      <dgm:spPr/>
      <dgm:t>
        <a:bodyPr/>
        <a:lstStyle/>
        <a:p>
          <a:endParaRPr lang="en-US"/>
        </a:p>
      </dgm:t>
    </dgm:pt>
    <dgm:pt modelId="{C317FE96-0CB3-4850-8B25-6CA0DE4C3E06}" type="sibTrans" cxnId="{32C2E3FF-E9D0-48CC-AE1E-F18306D881F9}">
      <dgm:prSet/>
      <dgm:spPr/>
      <dgm:t>
        <a:bodyPr/>
        <a:lstStyle/>
        <a:p>
          <a:endParaRPr lang="en-US"/>
        </a:p>
      </dgm:t>
    </dgm:pt>
    <dgm:pt modelId="{D7E490C3-979F-468F-8DDA-C809CF6C1A7C}">
      <dgm:prSet phldrT="[Text]"/>
      <dgm:spPr/>
      <dgm:t>
        <a:bodyPr/>
        <a:lstStyle/>
        <a:p>
          <a:endParaRPr lang="en-US" dirty="0"/>
        </a:p>
      </dgm:t>
    </dgm:pt>
    <dgm:pt modelId="{6922D74E-6BEE-46DB-BC9B-7270BD6B8B21}" type="parTrans" cxnId="{CA51DBF2-EA70-4B4E-9E9C-C5519ED0A829}">
      <dgm:prSet/>
      <dgm:spPr/>
      <dgm:t>
        <a:bodyPr/>
        <a:lstStyle/>
        <a:p>
          <a:endParaRPr lang="en-US"/>
        </a:p>
      </dgm:t>
    </dgm:pt>
    <dgm:pt modelId="{CF02244C-9801-44C8-936D-D3A71CCAE03D}" type="sibTrans" cxnId="{CA51DBF2-EA70-4B4E-9E9C-C5519ED0A829}">
      <dgm:prSet/>
      <dgm:spPr/>
      <dgm:t>
        <a:bodyPr/>
        <a:lstStyle/>
        <a:p>
          <a:endParaRPr lang="en-US"/>
        </a:p>
      </dgm:t>
    </dgm:pt>
    <dgm:pt modelId="{69DB48C3-C81F-4D61-8646-2BD021933E6C}">
      <dgm:prSet phldrT="[Text]"/>
      <dgm:spPr/>
      <dgm:t>
        <a:bodyPr/>
        <a:lstStyle/>
        <a:p>
          <a:endParaRPr lang="en-US" dirty="0"/>
        </a:p>
      </dgm:t>
    </dgm:pt>
    <dgm:pt modelId="{ADD46665-82EB-4D8B-AB2B-7CF7B13E3BB1}" type="parTrans" cxnId="{0C7ED4EA-E0F7-41F7-BE8C-281E46012737}">
      <dgm:prSet/>
      <dgm:spPr/>
      <dgm:t>
        <a:bodyPr/>
        <a:lstStyle/>
        <a:p>
          <a:endParaRPr lang="en-US"/>
        </a:p>
      </dgm:t>
    </dgm:pt>
    <dgm:pt modelId="{924E401D-9CC3-4AE5-9362-7CE0E0B5557F}" type="sibTrans" cxnId="{0C7ED4EA-E0F7-41F7-BE8C-281E46012737}">
      <dgm:prSet/>
      <dgm:spPr/>
      <dgm:t>
        <a:bodyPr/>
        <a:lstStyle/>
        <a:p>
          <a:endParaRPr lang="en-US"/>
        </a:p>
      </dgm:t>
    </dgm:pt>
    <dgm:pt modelId="{57A0F132-D7B3-4AE2-BB8F-C69834DF6C96}">
      <dgm:prSet phldrT="[Text]"/>
      <dgm:spPr/>
      <dgm:t>
        <a:bodyPr/>
        <a:lstStyle/>
        <a:p>
          <a:r>
            <a:rPr lang="en-US" dirty="0" smtClean="0"/>
            <a:t>Link experiences with new knowledge</a:t>
          </a:r>
          <a:endParaRPr lang="en-US" dirty="0"/>
        </a:p>
      </dgm:t>
    </dgm:pt>
    <dgm:pt modelId="{411DBD60-0E46-4F37-905D-BE393E7CE76D}" type="parTrans" cxnId="{5820F999-6B9A-4D2A-8A8A-4705F2A8FF0F}">
      <dgm:prSet/>
      <dgm:spPr/>
      <dgm:t>
        <a:bodyPr/>
        <a:lstStyle/>
        <a:p>
          <a:endParaRPr lang="en-US"/>
        </a:p>
      </dgm:t>
    </dgm:pt>
    <dgm:pt modelId="{6024A494-9B08-4483-856D-9B1D9642340C}" type="sibTrans" cxnId="{5820F999-6B9A-4D2A-8A8A-4705F2A8FF0F}">
      <dgm:prSet/>
      <dgm:spPr/>
      <dgm:t>
        <a:bodyPr/>
        <a:lstStyle/>
        <a:p>
          <a:endParaRPr lang="en-US"/>
        </a:p>
      </dgm:t>
    </dgm:pt>
    <dgm:pt modelId="{4E77E543-8267-412D-B8CD-A11428FFAE98}">
      <dgm:prSet phldrT="[Text]"/>
      <dgm:spPr/>
      <dgm:t>
        <a:bodyPr/>
        <a:lstStyle/>
        <a:p>
          <a:r>
            <a:rPr lang="en-US" dirty="0" smtClean="0"/>
            <a:t>Listen and build upon discussions</a:t>
          </a:r>
          <a:endParaRPr lang="en-US" dirty="0"/>
        </a:p>
      </dgm:t>
    </dgm:pt>
    <dgm:pt modelId="{9523FD50-6842-4547-B3A7-C205EC697191}" type="parTrans" cxnId="{C37D3433-036C-421E-9C78-912A30397B3D}">
      <dgm:prSet/>
      <dgm:spPr/>
      <dgm:t>
        <a:bodyPr/>
        <a:lstStyle/>
        <a:p>
          <a:endParaRPr lang="en-US"/>
        </a:p>
      </dgm:t>
    </dgm:pt>
    <dgm:pt modelId="{BA170E01-ACDB-4207-9321-9D0FC8FB3821}" type="sibTrans" cxnId="{C37D3433-036C-421E-9C78-912A30397B3D}">
      <dgm:prSet/>
      <dgm:spPr/>
      <dgm:t>
        <a:bodyPr/>
        <a:lstStyle/>
        <a:p>
          <a:endParaRPr lang="en-US"/>
        </a:p>
      </dgm:t>
    </dgm:pt>
    <dgm:pt modelId="{61718306-C01A-4E45-AD10-CC409231E199}">
      <dgm:prSet phldrT="[Text]"/>
      <dgm:spPr/>
      <dgm:t>
        <a:bodyPr/>
        <a:lstStyle/>
        <a:p>
          <a:endParaRPr lang="en-US" dirty="0"/>
        </a:p>
      </dgm:t>
    </dgm:pt>
    <dgm:pt modelId="{BF62B882-F9FA-4B99-AAAB-E6B593FABA28}" type="parTrans" cxnId="{725A5B00-7F0D-4D01-99A9-4A37AE4BDB12}">
      <dgm:prSet/>
      <dgm:spPr/>
    </dgm:pt>
    <dgm:pt modelId="{B956FCD4-F20D-412D-870B-F06269BEC57B}" type="sibTrans" cxnId="{725A5B00-7F0D-4D01-99A9-4A37AE4BDB12}">
      <dgm:prSet/>
      <dgm:spPr/>
    </dgm:pt>
    <dgm:pt modelId="{A4DD7CD5-6AC3-416A-811A-C031F47FCA25}">
      <dgm:prSet phldrT="[Text]"/>
      <dgm:spPr/>
      <dgm:t>
        <a:bodyPr/>
        <a:lstStyle/>
        <a:p>
          <a:r>
            <a:rPr lang="en-US" dirty="0" smtClean="0"/>
            <a:t>Communicate new understandings</a:t>
          </a:r>
          <a:endParaRPr lang="en-US" dirty="0"/>
        </a:p>
      </dgm:t>
    </dgm:pt>
    <dgm:pt modelId="{B1D5F65C-95BF-41BA-A9AB-ED6A27FAE7DC}" type="parTrans" cxnId="{52FB5E34-FC39-48D8-A0A8-9A229A1703E2}">
      <dgm:prSet/>
      <dgm:spPr/>
    </dgm:pt>
    <dgm:pt modelId="{3C66D8F7-D266-4B09-A006-4A1513C40E87}" type="sibTrans" cxnId="{52FB5E34-FC39-48D8-A0A8-9A229A1703E2}">
      <dgm:prSet/>
      <dgm:spPr/>
    </dgm:pt>
    <dgm:pt modelId="{71AB649F-37AB-40D7-A041-E962A9340BCD}">
      <dgm:prSet/>
      <dgm:spPr/>
      <dgm:t>
        <a:bodyPr/>
        <a:lstStyle/>
        <a:p>
          <a:r>
            <a:rPr lang="en-US" dirty="0" smtClean="0"/>
            <a:t>Questions others explanations</a:t>
          </a:r>
          <a:endParaRPr lang="en-US" dirty="0"/>
        </a:p>
      </dgm:t>
    </dgm:pt>
    <dgm:pt modelId="{DAE11BF6-965D-4783-AE98-7D32FF4D3871}" type="parTrans" cxnId="{CC7F0F39-0CCB-4EEB-A7B9-DDFF77FBAB80}">
      <dgm:prSet/>
      <dgm:spPr/>
    </dgm:pt>
    <dgm:pt modelId="{FD00434C-747C-4F26-954F-43B72ED0E9F2}" type="sibTrans" cxnId="{CC7F0F39-0CCB-4EEB-A7B9-DDFF77FBAB80}">
      <dgm:prSet/>
      <dgm:spPr/>
    </dgm:pt>
    <dgm:pt modelId="{6F1872F4-A030-4D64-A17C-72EA1ABBD62E}" type="pres">
      <dgm:prSet presAssocID="{CF9055CF-8DEB-4A02-949A-DE72B6AC5D37}" presName="Name0" presStyleCnt="0">
        <dgm:presLayoutVars>
          <dgm:dir/>
          <dgm:resizeHandles val="exact"/>
        </dgm:presLayoutVars>
      </dgm:prSet>
      <dgm:spPr/>
      <dgm:t>
        <a:bodyPr/>
        <a:lstStyle/>
        <a:p>
          <a:endParaRPr lang="en-US"/>
        </a:p>
      </dgm:t>
    </dgm:pt>
    <dgm:pt modelId="{98302F07-D6A9-46A5-9807-EBF6C9F5B2DD}" type="pres">
      <dgm:prSet presAssocID="{082E8A29-955A-4C7C-A174-3E9DCD4DC89B}" presName="node" presStyleLbl="node1" presStyleIdx="0" presStyleCnt="2" custLinFactNeighborX="9173" custLinFactNeighborY="-533">
        <dgm:presLayoutVars>
          <dgm:bulletEnabled val="1"/>
        </dgm:presLayoutVars>
      </dgm:prSet>
      <dgm:spPr/>
      <dgm:t>
        <a:bodyPr/>
        <a:lstStyle/>
        <a:p>
          <a:endParaRPr lang="en-US"/>
        </a:p>
      </dgm:t>
    </dgm:pt>
    <dgm:pt modelId="{6681DF6F-8E98-430C-9A87-14BEC6C3269E}" type="pres">
      <dgm:prSet presAssocID="{C2176686-D23E-48EB-9D1B-1A1B46236638}" presName="sibTrans" presStyleCnt="0"/>
      <dgm:spPr/>
    </dgm:pt>
    <dgm:pt modelId="{DAD9059A-916A-4916-A2A8-B42491568DD3}" type="pres">
      <dgm:prSet presAssocID="{B6E26FFC-9977-4BBC-BEC7-3D6B63754E52}" presName="node" presStyleLbl="node1" presStyleIdx="1" presStyleCnt="2">
        <dgm:presLayoutVars>
          <dgm:bulletEnabled val="1"/>
        </dgm:presLayoutVars>
      </dgm:prSet>
      <dgm:spPr/>
      <dgm:t>
        <a:bodyPr/>
        <a:lstStyle/>
        <a:p>
          <a:endParaRPr lang="en-US"/>
        </a:p>
      </dgm:t>
    </dgm:pt>
  </dgm:ptLst>
  <dgm:cxnLst>
    <dgm:cxn modelId="{C37D3433-036C-421E-9C78-912A30397B3D}" srcId="{082E8A29-955A-4C7C-A174-3E9DCD4DC89B}" destId="{4E77E543-8267-412D-B8CD-A11428FFAE98}" srcOrd="2" destOrd="0" parTransId="{9523FD50-6842-4547-B3A7-C205EC697191}" sibTransId="{BA170E01-ACDB-4207-9321-9D0FC8FB3821}"/>
    <dgm:cxn modelId="{3163F6B8-8316-4B1D-BB97-CAD39EA1840F}" type="presOf" srcId="{61718306-C01A-4E45-AD10-CC409231E199}" destId="{98302F07-D6A9-46A5-9807-EBF6C9F5B2DD}" srcOrd="0" destOrd="5" presId="urn:microsoft.com/office/officeart/2005/8/layout/hList6"/>
    <dgm:cxn modelId="{32C2E3FF-E9D0-48CC-AE1E-F18306D881F9}" srcId="{082E8A29-955A-4C7C-A174-3E9DCD4DC89B}" destId="{E7D77284-A82F-4511-94FD-B8A9448A0239}" srcOrd="7" destOrd="0" parTransId="{7FD8676A-546C-4B45-9BEF-0D89776A2D73}" sibTransId="{C317FE96-0CB3-4850-8B25-6CA0DE4C3E06}"/>
    <dgm:cxn modelId="{725A5B00-7F0D-4D01-99A9-4A37AE4BDB12}" srcId="{082E8A29-955A-4C7C-A174-3E9DCD4DC89B}" destId="{61718306-C01A-4E45-AD10-CC409231E199}" srcOrd="4" destOrd="0" parTransId="{BF62B882-F9FA-4B99-AAAB-E6B593FABA28}" sibTransId="{B956FCD4-F20D-412D-870B-F06269BEC57B}"/>
    <dgm:cxn modelId="{5820F999-6B9A-4D2A-8A8A-4705F2A8FF0F}" srcId="{082E8A29-955A-4C7C-A174-3E9DCD4DC89B}" destId="{57A0F132-D7B3-4AE2-BB8F-C69834DF6C96}" srcOrd="1" destOrd="0" parTransId="{411DBD60-0E46-4F37-905D-BE393E7CE76D}" sibTransId="{6024A494-9B08-4483-856D-9B1D9642340C}"/>
    <dgm:cxn modelId="{67A03D8F-F327-4A9F-ABBC-1EB67EFD1ECB}" srcId="{082E8A29-955A-4C7C-A174-3E9DCD4DC89B}" destId="{23A0DE4A-FE92-496E-B335-3433CEFB74E9}" srcOrd="0" destOrd="0" parTransId="{68935D38-FEDC-4CD3-8002-43CB3944BEAF}" sibTransId="{55DF926D-029A-4E18-95C4-77A5A37CAE40}"/>
    <dgm:cxn modelId="{3C41F2E0-4620-40B4-9857-68872B278EFB}" srcId="{B6E26FFC-9977-4BBC-BEC7-3D6B63754E52}" destId="{CBCC21F5-552F-4D39-812E-6FCD4A366F58}" srcOrd="0" destOrd="0" parTransId="{4A973A1C-85F1-4969-A536-D29940229E2C}" sibTransId="{3640B940-6901-481F-ADF7-6B77DEEED764}"/>
    <dgm:cxn modelId="{7D674FF2-9BD7-4981-A951-4B9A8A4A681E}" srcId="{B6E26FFC-9977-4BBC-BEC7-3D6B63754E52}" destId="{1223F58A-A742-46DD-AC7E-0B69FF9E1EFA}" srcOrd="1" destOrd="0" parTransId="{39C26B9B-46F5-4905-84A3-90E34D3CD0FB}" sibTransId="{B6B542C7-2CEE-42F8-8823-C6325926F62D}"/>
    <dgm:cxn modelId="{AF7947B8-4991-4E52-8B31-55717A5BBEDB}" type="presOf" srcId="{57A0F132-D7B3-4AE2-BB8F-C69834DF6C96}" destId="{98302F07-D6A9-46A5-9807-EBF6C9F5B2DD}" srcOrd="0" destOrd="2" presId="urn:microsoft.com/office/officeart/2005/8/layout/hList6"/>
    <dgm:cxn modelId="{D5F283ED-8A12-4F5E-8E1E-371C5E663B3D}" type="presOf" srcId="{082E8A29-955A-4C7C-A174-3E9DCD4DC89B}" destId="{98302F07-D6A9-46A5-9807-EBF6C9F5B2DD}" srcOrd="0" destOrd="0" presId="urn:microsoft.com/office/officeart/2005/8/layout/hList6"/>
    <dgm:cxn modelId="{34AD9310-E31D-4E0F-A18E-B75D9A4D204F}" type="presOf" srcId="{71AB649F-37AB-40D7-A041-E962A9340BCD}" destId="{DAD9059A-916A-4916-A2A8-B42491568DD3}" srcOrd="0" destOrd="3" presId="urn:microsoft.com/office/officeart/2005/8/layout/hList6"/>
    <dgm:cxn modelId="{D463D29C-4D3E-405C-B519-D4152D6011B3}" type="presOf" srcId="{4E77E543-8267-412D-B8CD-A11428FFAE98}" destId="{98302F07-D6A9-46A5-9807-EBF6C9F5B2DD}" srcOrd="0" destOrd="3" presId="urn:microsoft.com/office/officeart/2005/8/layout/hList6"/>
    <dgm:cxn modelId="{CC7F0F39-0CCB-4EEB-A7B9-DDFF77FBAB80}" srcId="{B6E26FFC-9977-4BBC-BEC7-3D6B63754E52}" destId="{71AB649F-37AB-40D7-A041-E962A9340BCD}" srcOrd="2" destOrd="0" parTransId="{DAE11BF6-965D-4783-AE98-7D32FF4D3871}" sibTransId="{FD00434C-747C-4F26-954F-43B72ED0E9F2}"/>
    <dgm:cxn modelId="{17E73148-9C08-4999-B21E-F3C5A0E3FC0C}" srcId="{CF9055CF-8DEB-4A02-949A-DE72B6AC5D37}" destId="{B6E26FFC-9977-4BBC-BEC7-3D6B63754E52}" srcOrd="1" destOrd="0" parTransId="{5CEFBD89-2F4F-4B51-A98A-0F3C86494166}" sibTransId="{48634C00-2335-4923-9072-EB7482323D9C}"/>
    <dgm:cxn modelId="{CA51DBF2-EA70-4B4E-9E9C-C5519ED0A829}" srcId="{082E8A29-955A-4C7C-A174-3E9DCD4DC89B}" destId="{D7E490C3-979F-468F-8DDA-C809CF6C1A7C}" srcOrd="6" destOrd="0" parTransId="{6922D74E-6BEE-46DB-BC9B-7270BD6B8B21}" sibTransId="{CF02244C-9801-44C8-936D-D3A71CCAE03D}"/>
    <dgm:cxn modelId="{4BC82FC1-1EC7-4116-8B12-9271E60FFFFE}" type="presOf" srcId="{B6E26FFC-9977-4BBC-BEC7-3D6B63754E52}" destId="{DAD9059A-916A-4916-A2A8-B42491568DD3}" srcOrd="0" destOrd="0" presId="urn:microsoft.com/office/officeart/2005/8/layout/hList6"/>
    <dgm:cxn modelId="{5A40C6B7-E0E5-4DFB-B58C-79162E934DE8}" type="presOf" srcId="{CF9055CF-8DEB-4A02-949A-DE72B6AC5D37}" destId="{6F1872F4-A030-4D64-A17C-72EA1ABBD62E}" srcOrd="0" destOrd="0" presId="urn:microsoft.com/office/officeart/2005/8/layout/hList6"/>
    <dgm:cxn modelId="{52FB5E34-FC39-48D8-A0A8-9A229A1703E2}" srcId="{082E8A29-955A-4C7C-A174-3E9DCD4DC89B}" destId="{A4DD7CD5-6AC3-416A-811A-C031F47FCA25}" srcOrd="3" destOrd="0" parTransId="{B1D5F65C-95BF-41BA-A9AB-ED6A27FAE7DC}" sibTransId="{3C66D8F7-D266-4B09-A006-4A1513C40E87}"/>
    <dgm:cxn modelId="{4DC2DFAB-C906-43E9-812A-7C0149BFD3BF}" type="presOf" srcId="{D7E490C3-979F-468F-8DDA-C809CF6C1A7C}" destId="{98302F07-D6A9-46A5-9807-EBF6C9F5B2DD}" srcOrd="0" destOrd="7" presId="urn:microsoft.com/office/officeart/2005/8/layout/hList6"/>
    <dgm:cxn modelId="{64FF471E-4E3F-4C45-9E9A-7B8D7B9BFDEF}" type="presOf" srcId="{1223F58A-A742-46DD-AC7E-0B69FF9E1EFA}" destId="{DAD9059A-916A-4916-A2A8-B42491568DD3}" srcOrd="0" destOrd="2" presId="urn:microsoft.com/office/officeart/2005/8/layout/hList6"/>
    <dgm:cxn modelId="{119FEC8D-7C7F-4D00-B498-0F160F16FC79}" type="presOf" srcId="{CBCC21F5-552F-4D39-812E-6FCD4A366F58}" destId="{DAD9059A-916A-4916-A2A8-B42491568DD3}" srcOrd="0" destOrd="1" presId="urn:microsoft.com/office/officeart/2005/8/layout/hList6"/>
    <dgm:cxn modelId="{7C03896D-1671-42D0-9C8C-41F4CCADC380}" type="presOf" srcId="{E7D77284-A82F-4511-94FD-B8A9448A0239}" destId="{98302F07-D6A9-46A5-9807-EBF6C9F5B2DD}" srcOrd="0" destOrd="8" presId="urn:microsoft.com/office/officeart/2005/8/layout/hList6"/>
    <dgm:cxn modelId="{29F4BF44-C979-4DF8-92DF-603E774FD185}" type="presOf" srcId="{23A0DE4A-FE92-496E-B335-3433CEFB74E9}" destId="{98302F07-D6A9-46A5-9807-EBF6C9F5B2DD}" srcOrd="0" destOrd="1" presId="urn:microsoft.com/office/officeart/2005/8/layout/hList6"/>
    <dgm:cxn modelId="{9DD0A266-3640-4F4B-828C-FAA82BEE9DDA}" type="presOf" srcId="{A4DD7CD5-6AC3-416A-811A-C031F47FCA25}" destId="{98302F07-D6A9-46A5-9807-EBF6C9F5B2DD}" srcOrd="0" destOrd="4" presId="urn:microsoft.com/office/officeart/2005/8/layout/hList6"/>
    <dgm:cxn modelId="{2986897A-7787-444F-B6C8-41F3823EF3C1}" srcId="{CF9055CF-8DEB-4A02-949A-DE72B6AC5D37}" destId="{082E8A29-955A-4C7C-A174-3E9DCD4DC89B}" srcOrd="0" destOrd="0" parTransId="{BA7938E6-8DFA-40B7-B4C4-EACC6D85FC31}" sibTransId="{C2176686-D23E-48EB-9D1B-1A1B46236638}"/>
    <dgm:cxn modelId="{0C7ED4EA-E0F7-41F7-BE8C-281E46012737}" srcId="{082E8A29-955A-4C7C-A174-3E9DCD4DC89B}" destId="{69DB48C3-C81F-4D61-8646-2BD021933E6C}" srcOrd="5" destOrd="0" parTransId="{ADD46665-82EB-4D8B-AB2B-7CF7B13E3BB1}" sibTransId="{924E401D-9CC3-4AE5-9362-7CE0E0B5557F}"/>
    <dgm:cxn modelId="{13A8FCE6-D918-490B-942B-73439B25A2CB}" type="presOf" srcId="{69DB48C3-C81F-4D61-8646-2BD021933E6C}" destId="{98302F07-D6A9-46A5-9807-EBF6C9F5B2DD}" srcOrd="0" destOrd="6" presId="urn:microsoft.com/office/officeart/2005/8/layout/hList6"/>
    <dgm:cxn modelId="{0F9FA6F4-0EEC-46C6-8919-57C9636E5D57}" type="presParOf" srcId="{6F1872F4-A030-4D64-A17C-72EA1ABBD62E}" destId="{98302F07-D6A9-46A5-9807-EBF6C9F5B2DD}" srcOrd="0" destOrd="0" presId="urn:microsoft.com/office/officeart/2005/8/layout/hList6"/>
    <dgm:cxn modelId="{8D197AF8-72A2-4D27-9C19-C6D55610B9A9}" type="presParOf" srcId="{6F1872F4-A030-4D64-A17C-72EA1ABBD62E}" destId="{6681DF6F-8E98-430C-9A87-14BEC6C3269E}" srcOrd="1" destOrd="0" presId="urn:microsoft.com/office/officeart/2005/8/layout/hList6"/>
    <dgm:cxn modelId="{97CF13E8-58C5-4047-A62C-B284D851E827}" type="presParOf" srcId="{6F1872F4-A030-4D64-A17C-72EA1ABBD62E}" destId="{DAD9059A-916A-4916-A2A8-B42491568DD3}" srcOrd="2"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EAF779E-2F7A-4B82-BA15-E1E3DF392021}" type="doc">
      <dgm:prSet loTypeId="urn:microsoft.com/office/officeart/2005/8/layout/arrow6" loCatId="process" qsTypeId="urn:microsoft.com/office/officeart/2005/8/quickstyle/simple1" qsCatId="simple" csTypeId="urn:microsoft.com/office/officeart/2005/8/colors/colorful4" csCatId="colorful" phldr="1"/>
      <dgm:spPr/>
      <dgm:t>
        <a:bodyPr/>
        <a:lstStyle/>
        <a:p>
          <a:endParaRPr lang="en-US"/>
        </a:p>
      </dgm:t>
    </dgm:pt>
    <dgm:pt modelId="{CCD5EDE5-3E77-48F2-94A9-180500C40191}">
      <dgm:prSet phldrT="[Text]"/>
      <dgm:spPr/>
      <dgm:t>
        <a:bodyPr/>
        <a:lstStyle/>
        <a:p>
          <a:r>
            <a:rPr lang="en-US" dirty="0" smtClean="0"/>
            <a:t>Traditional Teacher Centered Lectured Driven</a:t>
          </a:r>
          <a:endParaRPr lang="en-US" dirty="0"/>
        </a:p>
      </dgm:t>
    </dgm:pt>
    <dgm:pt modelId="{7E2564D4-F84F-4CBF-ACE0-07D479010595}" type="parTrans" cxnId="{9594DFC7-D8C8-42C0-BD0D-015483A13232}">
      <dgm:prSet/>
      <dgm:spPr/>
      <dgm:t>
        <a:bodyPr/>
        <a:lstStyle/>
        <a:p>
          <a:endParaRPr lang="en-US"/>
        </a:p>
      </dgm:t>
    </dgm:pt>
    <dgm:pt modelId="{EAF79F66-B2D1-463D-9871-AA19D0929EFA}" type="sibTrans" cxnId="{9594DFC7-D8C8-42C0-BD0D-015483A13232}">
      <dgm:prSet/>
      <dgm:spPr/>
      <dgm:t>
        <a:bodyPr/>
        <a:lstStyle/>
        <a:p>
          <a:endParaRPr lang="en-US"/>
        </a:p>
      </dgm:t>
    </dgm:pt>
    <dgm:pt modelId="{04AD199C-2570-4C4F-933F-4358994F73A8}">
      <dgm:prSet phldrT="[Text]"/>
      <dgm:spPr/>
      <dgm:t>
        <a:bodyPr/>
        <a:lstStyle/>
        <a:p>
          <a:r>
            <a:rPr lang="en-US" dirty="0" smtClean="0"/>
            <a:t>Student centered</a:t>
          </a:r>
        </a:p>
        <a:p>
          <a:r>
            <a:rPr lang="en-US" dirty="0" smtClean="0"/>
            <a:t>Activity based</a:t>
          </a:r>
        </a:p>
        <a:p>
          <a:r>
            <a:rPr lang="en-US" dirty="0" smtClean="0"/>
            <a:t>Collaboration Among Students</a:t>
          </a:r>
          <a:endParaRPr lang="en-US" dirty="0"/>
        </a:p>
      </dgm:t>
    </dgm:pt>
    <dgm:pt modelId="{E8A02B21-B7AB-4961-BE25-79EA5CF559F6}" type="parTrans" cxnId="{6E9FA430-787A-4B7F-8FB9-A3C6D3D4AA7A}">
      <dgm:prSet/>
      <dgm:spPr/>
      <dgm:t>
        <a:bodyPr/>
        <a:lstStyle/>
        <a:p>
          <a:endParaRPr lang="en-US"/>
        </a:p>
      </dgm:t>
    </dgm:pt>
    <dgm:pt modelId="{23EB4E89-05B4-4D5C-85DA-577C495B2581}" type="sibTrans" cxnId="{6E9FA430-787A-4B7F-8FB9-A3C6D3D4AA7A}">
      <dgm:prSet/>
      <dgm:spPr/>
      <dgm:t>
        <a:bodyPr/>
        <a:lstStyle/>
        <a:p>
          <a:endParaRPr lang="en-US"/>
        </a:p>
      </dgm:t>
    </dgm:pt>
    <dgm:pt modelId="{7FA03958-73A0-4896-9DF7-EB589097D861}" type="pres">
      <dgm:prSet presAssocID="{EEAF779E-2F7A-4B82-BA15-E1E3DF392021}" presName="compositeShape" presStyleCnt="0">
        <dgm:presLayoutVars>
          <dgm:chMax val="2"/>
          <dgm:dir/>
          <dgm:resizeHandles val="exact"/>
        </dgm:presLayoutVars>
      </dgm:prSet>
      <dgm:spPr/>
      <dgm:t>
        <a:bodyPr/>
        <a:lstStyle/>
        <a:p>
          <a:endParaRPr lang="en-US"/>
        </a:p>
      </dgm:t>
    </dgm:pt>
    <dgm:pt modelId="{450F50F1-ED1B-4C4A-B1FD-EF5CFF004BE2}" type="pres">
      <dgm:prSet presAssocID="{EEAF779E-2F7A-4B82-BA15-E1E3DF392021}" presName="ribbon" presStyleLbl="node1" presStyleIdx="0" presStyleCnt="1" custLinFactNeighborY="-4906"/>
      <dgm:spPr/>
    </dgm:pt>
    <dgm:pt modelId="{38C9621A-AF13-4531-945C-27FFD5C70EED}" type="pres">
      <dgm:prSet presAssocID="{EEAF779E-2F7A-4B82-BA15-E1E3DF392021}" presName="leftArrowText" presStyleLbl="node1" presStyleIdx="0" presStyleCnt="1">
        <dgm:presLayoutVars>
          <dgm:chMax val="0"/>
          <dgm:bulletEnabled val="1"/>
        </dgm:presLayoutVars>
      </dgm:prSet>
      <dgm:spPr/>
      <dgm:t>
        <a:bodyPr/>
        <a:lstStyle/>
        <a:p>
          <a:endParaRPr lang="en-US"/>
        </a:p>
      </dgm:t>
    </dgm:pt>
    <dgm:pt modelId="{1422935B-6924-4C42-84AC-4C30EA547225}" type="pres">
      <dgm:prSet presAssocID="{EEAF779E-2F7A-4B82-BA15-E1E3DF392021}" presName="rightArrowText" presStyleLbl="node1" presStyleIdx="0" presStyleCnt="1">
        <dgm:presLayoutVars>
          <dgm:chMax val="0"/>
          <dgm:bulletEnabled val="1"/>
        </dgm:presLayoutVars>
      </dgm:prSet>
      <dgm:spPr/>
      <dgm:t>
        <a:bodyPr/>
        <a:lstStyle/>
        <a:p>
          <a:endParaRPr lang="en-US"/>
        </a:p>
      </dgm:t>
    </dgm:pt>
  </dgm:ptLst>
  <dgm:cxnLst>
    <dgm:cxn modelId="{93EBCDC4-608F-409E-9764-2CC246B0D9A8}" type="presOf" srcId="{EEAF779E-2F7A-4B82-BA15-E1E3DF392021}" destId="{7FA03958-73A0-4896-9DF7-EB589097D861}" srcOrd="0" destOrd="0" presId="urn:microsoft.com/office/officeart/2005/8/layout/arrow6"/>
    <dgm:cxn modelId="{5FC5620A-3CA2-4C11-83C9-17B23BD43362}" type="presOf" srcId="{04AD199C-2570-4C4F-933F-4358994F73A8}" destId="{1422935B-6924-4C42-84AC-4C30EA547225}" srcOrd="0" destOrd="0" presId="urn:microsoft.com/office/officeart/2005/8/layout/arrow6"/>
    <dgm:cxn modelId="{9594DFC7-D8C8-42C0-BD0D-015483A13232}" srcId="{EEAF779E-2F7A-4B82-BA15-E1E3DF392021}" destId="{CCD5EDE5-3E77-48F2-94A9-180500C40191}" srcOrd="0" destOrd="0" parTransId="{7E2564D4-F84F-4CBF-ACE0-07D479010595}" sibTransId="{EAF79F66-B2D1-463D-9871-AA19D0929EFA}"/>
    <dgm:cxn modelId="{6E9FA430-787A-4B7F-8FB9-A3C6D3D4AA7A}" srcId="{EEAF779E-2F7A-4B82-BA15-E1E3DF392021}" destId="{04AD199C-2570-4C4F-933F-4358994F73A8}" srcOrd="1" destOrd="0" parTransId="{E8A02B21-B7AB-4961-BE25-79EA5CF559F6}" sibTransId="{23EB4E89-05B4-4D5C-85DA-577C495B2581}"/>
    <dgm:cxn modelId="{D5AE7203-EC4D-44CF-AA0A-A9EB53FC06EB}" type="presOf" srcId="{CCD5EDE5-3E77-48F2-94A9-180500C40191}" destId="{38C9621A-AF13-4531-945C-27FFD5C70EED}" srcOrd="0" destOrd="0" presId="urn:microsoft.com/office/officeart/2005/8/layout/arrow6"/>
    <dgm:cxn modelId="{B5FD8FBE-DC5F-4529-8EC5-C8C15D81B787}" type="presParOf" srcId="{7FA03958-73A0-4896-9DF7-EB589097D861}" destId="{450F50F1-ED1B-4C4A-B1FD-EF5CFF004BE2}" srcOrd="0" destOrd="0" presId="urn:microsoft.com/office/officeart/2005/8/layout/arrow6"/>
    <dgm:cxn modelId="{D4DE4D9E-B2F4-4144-8247-75E0035D3334}" type="presParOf" srcId="{7FA03958-73A0-4896-9DF7-EB589097D861}" destId="{38C9621A-AF13-4531-945C-27FFD5C70EED}" srcOrd="1" destOrd="0" presId="urn:microsoft.com/office/officeart/2005/8/layout/arrow6"/>
    <dgm:cxn modelId="{48F2C8FC-5590-4934-8A13-39215FAC468E}" type="presParOf" srcId="{7FA03958-73A0-4896-9DF7-EB589097D861}" destId="{1422935B-6924-4C42-84AC-4C30EA547225}"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F9055CF-8DEB-4A02-949A-DE72B6AC5D37}" type="doc">
      <dgm:prSet loTypeId="urn:microsoft.com/office/officeart/2005/8/layout/hList6" loCatId="list" qsTypeId="urn:microsoft.com/office/officeart/2005/8/quickstyle/simple3" qsCatId="simple" csTypeId="urn:microsoft.com/office/officeart/2005/8/colors/accent1_2" csCatId="accent1" phldr="1"/>
      <dgm:spPr/>
      <dgm:t>
        <a:bodyPr/>
        <a:lstStyle/>
        <a:p>
          <a:endParaRPr lang="en-US"/>
        </a:p>
      </dgm:t>
    </dgm:pt>
    <dgm:pt modelId="{082E8A29-955A-4C7C-A174-3E9DCD4DC89B}">
      <dgm:prSet phldrT="[Text]"/>
      <dgm:spPr/>
      <dgm:t>
        <a:bodyPr/>
        <a:lstStyle/>
        <a:p>
          <a:r>
            <a:rPr lang="en-US" dirty="0" smtClean="0"/>
            <a:t>Teacher Role</a:t>
          </a:r>
          <a:endParaRPr lang="en-US" dirty="0"/>
        </a:p>
      </dgm:t>
    </dgm:pt>
    <dgm:pt modelId="{BA7938E6-8DFA-40B7-B4C4-EACC6D85FC31}" type="parTrans" cxnId="{2986897A-7787-444F-B6C8-41F3823EF3C1}">
      <dgm:prSet/>
      <dgm:spPr/>
      <dgm:t>
        <a:bodyPr/>
        <a:lstStyle/>
        <a:p>
          <a:endParaRPr lang="en-US"/>
        </a:p>
      </dgm:t>
    </dgm:pt>
    <dgm:pt modelId="{C2176686-D23E-48EB-9D1B-1A1B46236638}" type="sibTrans" cxnId="{2986897A-7787-444F-B6C8-41F3823EF3C1}">
      <dgm:prSet/>
      <dgm:spPr/>
      <dgm:t>
        <a:bodyPr/>
        <a:lstStyle/>
        <a:p>
          <a:endParaRPr lang="en-US"/>
        </a:p>
      </dgm:t>
    </dgm:pt>
    <dgm:pt modelId="{B6E26FFC-9977-4BBC-BEC7-3D6B63754E52}">
      <dgm:prSet phldrT="[Text]"/>
      <dgm:spPr/>
      <dgm:t>
        <a:bodyPr/>
        <a:lstStyle/>
        <a:p>
          <a:r>
            <a:rPr lang="en-US" dirty="0" smtClean="0"/>
            <a:t>Student Role</a:t>
          </a:r>
          <a:endParaRPr lang="en-US" dirty="0"/>
        </a:p>
      </dgm:t>
    </dgm:pt>
    <dgm:pt modelId="{5CEFBD89-2F4F-4B51-A98A-0F3C86494166}" type="parTrans" cxnId="{17E73148-9C08-4999-B21E-F3C5A0E3FC0C}">
      <dgm:prSet/>
      <dgm:spPr/>
      <dgm:t>
        <a:bodyPr/>
        <a:lstStyle/>
        <a:p>
          <a:endParaRPr lang="en-US"/>
        </a:p>
      </dgm:t>
    </dgm:pt>
    <dgm:pt modelId="{48634C00-2335-4923-9072-EB7482323D9C}" type="sibTrans" cxnId="{17E73148-9C08-4999-B21E-F3C5A0E3FC0C}">
      <dgm:prSet/>
      <dgm:spPr/>
      <dgm:t>
        <a:bodyPr/>
        <a:lstStyle/>
        <a:p>
          <a:endParaRPr lang="en-US"/>
        </a:p>
      </dgm:t>
    </dgm:pt>
    <dgm:pt modelId="{CBCC21F5-552F-4D39-812E-6FCD4A366F58}">
      <dgm:prSet phldrT="[Text]"/>
      <dgm:spPr/>
      <dgm:t>
        <a:bodyPr/>
        <a:lstStyle/>
        <a:p>
          <a:r>
            <a:rPr lang="en-US" dirty="0" smtClean="0"/>
            <a:t>Explain possible solutions and answers</a:t>
          </a:r>
          <a:endParaRPr lang="en-US" dirty="0"/>
        </a:p>
      </dgm:t>
    </dgm:pt>
    <dgm:pt modelId="{3640B940-6901-481F-ADF7-6B77DEEED764}" type="sibTrans" cxnId="{3C41F2E0-4620-40B4-9857-68872B278EFB}">
      <dgm:prSet/>
      <dgm:spPr/>
      <dgm:t>
        <a:bodyPr/>
        <a:lstStyle/>
        <a:p>
          <a:endParaRPr lang="en-US"/>
        </a:p>
      </dgm:t>
    </dgm:pt>
    <dgm:pt modelId="{4A973A1C-85F1-4969-A536-D29940229E2C}" type="parTrans" cxnId="{3C41F2E0-4620-40B4-9857-68872B278EFB}">
      <dgm:prSet/>
      <dgm:spPr/>
      <dgm:t>
        <a:bodyPr/>
        <a:lstStyle/>
        <a:p>
          <a:endParaRPr lang="en-US"/>
        </a:p>
      </dgm:t>
    </dgm:pt>
    <dgm:pt modelId="{1223F58A-A742-46DD-AC7E-0B69FF9E1EFA}">
      <dgm:prSet/>
      <dgm:spPr/>
      <dgm:t>
        <a:bodyPr/>
        <a:lstStyle/>
        <a:p>
          <a:r>
            <a:rPr lang="en-US" dirty="0" smtClean="0"/>
            <a:t>Use information from observations</a:t>
          </a:r>
          <a:endParaRPr lang="en-US" dirty="0"/>
        </a:p>
      </dgm:t>
    </dgm:pt>
    <dgm:pt modelId="{39C26B9B-46F5-4905-84A3-90E34D3CD0FB}" type="parTrans" cxnId="{7D674FF2-9BD7-4981-A951-4B9A8A4A681E}">
      <dgm:prSet/>
      <dgm:spPr/>
      <dgm:t>
        <a:bodyPr/>
        <a:lstStyle/>
        <a:p>
          <a:endParaRPr lang="en-US"/>
        </a:p>
      </dgm:t>
    </dgm:pt>
    <dgm:pt modelId="{B6B542C7-2CEE-42F8-8823-C6325926F62D}" type="sibTrans" cxnId="{7D674FF2-9BD7-4981-A951-4B9A8A4A681E}">
      <dgm:prSet/>
      <dgm:spPr/>
      <dgm:t>
        <a:bodyPr/>
        <a:lstStyle/>
        <a:p>
          <a:endParaRPr lang="en-US"/>
        </a:p>
      </dgm:t>
    </dgm:pt>
    <dgm:pt modelId="{E7D77284-A82F-4511-94FD-B8A9448A0239}">
      <dgm:prSet phldrT="[Text]"/>
      <dgm:spPr/>
      <dgm:t>
        <a:bodyPr/>
        <a:lstStyle/>
        <a:p>
          <a:endParaRPr lang="en-US" dirty="0"/>
        </a:p>
      </dgm:t>
    </dgm:pt>
    <dgm:pt modelId="{7FD8676A-546C-4B45-9BEF-0D89776A2D73}" type="parTrans" cxnId="{32C2E3FF-E9D0-48CC-AE1E-F18306D881F9}">
      <dgm:prSet/>
      <dgm:spPr/>
      <dgm:t>
        <a:bodyPr/>
        <a:lstStyle/>
        <a:p>
          <a:endParaRPr lang="en-US"/>
        </a:p>
      </dgm:t>
    </dgm:pt>
    <dgm:pt modelId="{C317FE96-0CB3-4850-8B25-6CA0DE4C3E06}" type="sibTrans" cxnId="{32C2E3FF-E9D0-48CC-AE1E-F18306D881F9}">
      <dgm:prSet/>
      <dgm:spPr/>
      <dgm:t>
        <a:bodyPr/>
        <a:lstStyle/>
        <a:p>
          <a:endParaRPr lang="en-US"/>
        </a:p>
      </dgm:t>
    </dgm:pt>
    <dgm:pt modelId="{D7E490C3-979F-468F-8DDA-C809CF6C1A7C}">
      <dgm:prSet phldrT="[Text]"/>
      <dgm:spPr/>
      <dgm:t>
        <a:bodyPr/>
        <a:lstStyle/>
        <a:p>
          <a:endParaRPr lang="en-US" dirty="0"/>
        </a:p>
      </dgm:t>
    </dgm:pt>
    <dgm:pt modelId="{6922D74E-6BEE-46DB-BC9B-7270BD6B8B21}" type="parTrans" cxnId="{CA51DBF2-EA70-4B4E-9E9C-C5519ED0A829}">
      <dgm:prSet/>
      <dgm:spPr/>
      <dgm:t>
        <a:bodyPr/>
        <a:lstStyle/>
        <a:p>
          <a:endParaRPr lang="en-US"/>
        </a:p>
      </dgm:t>
    </dgm:pt>
    <dgm:pt modelId="{CF02244C-9801-44C8-936D-D3A71CCAE03D}" type="sibTrans" cxnId="{CA51DBF2-EA70-4B4E-9E9C-C5519ED0A829}">
      <dgm:prSet/>
      <dgm:spPr/>
      <dgm:t>
        <a:bodyPr/>
        <a:lstStyle/>
        <a:p>
          <a:endParaRPr lang="en-US"/>
        </a:p>
      </dgm:t>
    </dgm:pt>
    <dgm:pt modelId="{69DB48C3-C81F-4D61-8646-2BD021933E6C}">
      <dgm:prSet phldrT="[Text]"/>
      <dgm:spPr/>
      <dgm:t>
        <a:bodyPr/>
        <a:lstStyle/>
        <a:p>
          <a:endParaRPr lang="en-US" dirty="0"/>
        </a:p>
      </dgm:t>
    </dgm:pt>
    <dgm:pt modelId="{ADD46665-82EB-4D8B-AB2B-7CF7B13E3BB1}" type="parTrans" cxnId="{0C7ED4EA-E0F7-41F7-BE8C-281E46012737}">
      <dgm:prSet/>
      <dgm:spPr/>
      <dgm:t>
        <a:bodyPr/>
        <a:lstStyle/>
        <a:p>
          <a:endParaRPr lang="en-US"/>
        </a:p>
      </dgm:t>
    </dgm:pt>
    <dgm:pt modelId="{924E401D-9CC3-4AE5-9362-7CE0E0B5557F}" type="sibTrans" cxnId="{0C7ED4EA-E0F7-41F7-BE8C-281E46012737}">
      <dgm:prSet/>
      <dgm:spPr/>
      <dgm:t>
        <a:bodyPr/>
        <a:lstStyle/>
        <a:p>
          <a:endParaRPr lang="en-US"/>
        </a:p>
      </dgm:t>
    </dgm:pt>
    <dgm:pt modelId="{57A0F132-D7B3-4AE2-BB8F-C69834DF6C96}">
      <dgm:prSet phldrT="[Text]"/>
      <dgm:spPr/>
      <dgm:t>
        <a:bodyPr/>
        <a:lstStyle/>
        <a:p>
          <a:r>
            <a:rPr lang="en-US" dirty="0" smtClean="0"/>
            <a:t>Challenge and extend student’s conceptual understanding.</a:t>
          </a:r>
          <a:endParaRPr lang="en-US" dirty="0"/>
        </a:p>
      </dgm:t>
    </dgm:pt>
    <dgm:pt modelId="{411DBD60-0E46-4F37-905D-BE393E7CE76D}" type="parTrans" cxnId="{5820F999-6B9A-4D2A-8A8A-4705F2A8FF0F}">
      <dgm:prSet/>
      <dgm:spPr/>
      <dgm:t>
        <a:bodyPr/>
        <a:lstStyle/>
        <a:p>
          <a:endParaRPr lang="en-US"/>
        </a:p>
      </dgm:t>
    </dgm:pt>
    <dgm:pt modelId="{6024A494-9B08-4483-856D-9B1D9642340C}" type="sibTrans" cxnId="{5820F999-6B9A-4D2A-8A8A-4705F2A8FF0F}">
      <dgm:prSet/>
      <dgm:spPr/>
      <dgm:t>
        <a:bodyPr/>
        <a:lstStyle/>
        <a:p>
          <a:endParaRPr lang="en-US"/>
        </a:p>
      </dgm:t>
    </dgm:pt>
    <dgm:pt modelId="{4E77E543-8267-412D-B8CD-A11428FFAE98}">
      <dgm:prSet phldrT="[Text]"/>
      <dgm:spPr/>
      <dgm:t>
        <a:bodyPr/>
        <a:lstStyle/>
        <a:p>
          <a:r>
            <a:rPr lang="en-US" dirty="0" smtClean="0"/>
            <a:t>Listen and build upon discussions</a:t>
          </a:r>
          <a:endParaRPr lang="en-US" dirty="0"/>
        </a:p>
      </dgm:t>
    </dgm:pt>
    <dgm:pt modelId="{9523FD50-6842-4547-B3A7-C205EC697191}" type="parTrans" cxnId="{C37D3433-036C-421E-9C78-912A30397B3D}">
      <dgm:prSet/>
      <dgm:spPr/>
      <dgm:t>
        <a:bodyPr/>
        <a:lstStyle/>
        <a:p>
          <a:endParaRPr lang="en-US"/>
        </a:p>
      </dgm:t>
    </dgm:pt>
    <dgm:pt modelId="{BA170E01-ACDB-4207-9321-9D0FC8FB3821}" type="sibTrans" cxnId="{C37D3433-036C-421E-9C78-912A30397B3D}">
      <dgm:prSet/>
      <dgm:spPr/>
      <dgm:t>
        <a:bodyPr/>
        <a:lstStyle/>
        <a:p>
          <a:endParaRPr lang="en-US"/>
        </a:p>
      </dgm:t>
    </dgm:pt>
    <dgm:pt modelId="{61718306-C01A-4E45-AD10-CC409231E199}">
      <dgm:prSet phldrT="[Text]"/>
      <dgm:spPr/>
      <dgm:t>
        <a:bodyPr/>
        <a:lstStyle/>
        <a:p>
          <a:endParaRPr lang="en-US" dirty="0"/>
        </a:p>
      </dgm:t>
    </dgm:pt>
    <dgm:pt modelId="{BF62B882-F9FA-4B99-AAAB-E6B593FABA28}" type="parTrans" cxnId="{725A5B00-7F0D-4D01-99A9-4A37AE4BDB12}">
      <dgm:prSet/>
      <dgm:spPr/>
    </dgm:pt>
    <dgm:pt modelId="{B956FCD4-F20D-412D-870B-F06269BEC57B}" type="sibTrans" cxnId="{725A5B00-7F0D-4D01-99A9-4A37AE4BDB12}">
      <dgm:prSet/>
      <dgm:spPr/>
    </dgm:pt>
    <dgm:pt modelId="{71AB649F-37AB-40D7-A041-E962A9340BCD}">
      <dgm:prSet/>
      <dgm:spPr/>
      <dgm:t>
        <a:bodyPr/>
        <a:lstStyle/>
        <a:p>
          <a:r>
            <a:rPr lang="en-US" dirty="0" smtClean="0"/>
            <a:t>Draw reasonable conclusions</a:t>
          </a:r>
          <a:endParaRPr lang="en-US" dirty="0"/>
        </a:p>
      </dgm:t>
    </dgm:pt>
    <dgm:pt modelId="{DAE11BF6-965D-4783-AE98-7D32FF4D3871}" type="parTrans" cxnId="{CC7F0F39-0CCB-4EEB-A7B9-DDFF77FBAB80}">
      <dgm:prSet/>
      <dgm:spPr/>
    </dgm:pt>
    <dgm:pt modelId="{FD00434C-747C-4F26-954F-43B72ED0E9F2}" type="sibTrans" cxnId="{CC7F0F39-0CCB-4EEB-A7B9-DDFF77FBAB80}">
      <dgm:prSet/>
      <dgm:spPr/>
    </dgm:pt>
    <dgm:pt modelId="{3B2783D4-EA9E-4C06-B41A-BC51B325DBB5}">
      <dgm:prSet phldrT="[Text]"/>
      <dgm:spPr/>
      <dgm:t>
        <a:bodyPr/>
        <a:lstStyle/>
        <a:p>
          <a:r>
            <a:rPr lang="en-US" dirty="0" smtClean="0"/>
            <a:t>Encourage students to apply concepts</a:t>
          </a:r>
          <a:endParaRPr lang="en-US" dirty="0"/>
        </a:p>
      </dgm:t>
    </dgm:pt>
    <dgm:pt modelId="{7826AB4A-500F-4120-B911-94D42995793C}" type="parTrans" cxnId="{612E4195-6B1F-4B87-B49E-37E2BB594326}">
      <dgm:prSet/>
      <dgm:spPr/>
    </dgm:pt>
    <dgm:pt modelId="{2B279E64-544E-4D60-B129-F570A4D11982}" type="sibTrans" cxnId="{612E4195-6B1F-4B87-B49E-37E2BB594326}">
      <dgm:prSet/>
      <dgm:spPr/>
    </dgm:pt>
    <dgm:pt modelId="{6F1872F4-A030-4D64-A17C-72EA1ABBD62E}" type="pres">
      <dgm:prSet presAssocID="{CF9055CF-8DEB-4A02-949A-DE72B6AC5D37}" presName="Name0" presStyleCnt="0">
        <dgm:presLayoutVars>
          <dgm:dir/>
          <dgm:resizeHandles val="exact"/>
        </dgm:presLayoutVars>
      </dgm:prSet>
      <dgm:spPr/>
      <dgm:t>
        <a:bodyPr/>
        <a:lstStyle/>
        <a:p>
          <a:endParaRPr lang="en-US"/>
        </a:p>
      </dgm:t>
    </dgm:pt>
    <dgm:pt modelId="{98302F07-D6A9-46A5-9807-EBF6C9F5B2DD}" type="pres">
      <dgm:prSet presAssocID="{082E8A29-955A-4C7C-A174-3E9DCD4DC89B}" presName="node" presStyleLbl="node1" presStyleIdx="0" presStyleCnt="2" custLinFactNeighborX="9173" custLinFactNeighborY="-533">
        <dgm:presLayoutVars>
          <dgm:bulletEnabled val="1"/>
        </dgm:presLayoutVars>
      </dgm:prSet>
      <dgm:spPr/>
      <dgm:t>
        <a:bodyPr/>
        <a:lstStyle/>
        <a:p>
          <a:endParaRPr lang="en-US"/>
        </a:p>
      </dgm:t>
    </dgm:pt>
    <dgm:pt modelId="{6681DF6F-8E98-430C-9A87-14BEC6C3269E}" type="pres">
      <dgm:prSet presAssocID="{C2176686-D23E-48EB-9D1B-1A1B46236638}" presName="sibTrans" presStyleCnt="0"/>
      <dgm:spPr/>
    </dgm:pt>
    <dgm:pt modelId="{DAD9059A-916A-4916-A2A8-B42491568DD3}" type="pres">
      <dgm:prSet presAssocID="{B6E26FFC-9977-4BBC-BEC7-3D6B63754E52}" presName="node" presStyleLbl="node1" presStyleIdx="1" presStyleCnt="2">
        <dgm:presLayoutVars>
          <dgm:bulletEnabled val="1"/>
        </dgm:presLayoutVars>
      </dgm:prSet>
      <dgm:spPr/>
      <dgm:t>
        <a:bodyPr/>
        <a:lstStyle/>
        <a:p>
          <a:endParaRPr lang="en-US"/>
        </a:p>
      </dgm:t>
    </dgm:pt>
  </dgm:ptLst>
  <dgm:cxnLst>
    <dgm:cxn modelId="{80BD2BB8-9E84-4E87-A207-B06883783D01}" type="presOf" srcId="{1223F58A-A742-46DD-AC7E-0B69FF9E1EFA}" destId="{DAD9059A-916A-4916-A2A8-B42491568DD3}" srcOrd="0" destOrd="2" presId="urn:microsoft.com/office/officeart/2005/8/layout/hList6"/>
    <dgm:cxn modelId="{0C7ED4EA-E0F7-41F7-BE8C-281E46012737}" srcId="{082E8A29-955A-4C7C-A174-3E9DCD4DC89B}" destId="{69DB48C3-C81F-4D61-8646-2BD021933E6C}" srcOrd="4" destOrd="0" parTransId="{ADD46665-82EB-4D8B-AB2B-7CF7B13E3BB1}" sibTransId="{924E401D-9CC3-4AE5-9362-7CE0E0B5557F}"/>
    <dgm:cxn modelId="{C37D3433-036C-421E-9C78-912A30397B3D}" srcId="{082E8A29-955A-4C7C-A174-3E9DCD4DC89B}" destId="{4E77E543-8267-412D-B8CD-A11428FFAE98}" srcOrd="1" destOrd="0" parTransId="{9523FD50-6842-4547-B3A7-C205EC697191}" sibTransId="{BA170E01-ACDB-4207-9321-9D0FC8FB3821}"/>
    <dgm:cxn modelId="{32C2E3FF-E9D0-48CC-AE1E-F18306D881F9}" srcId="{082E8A29-955A-4C7C-A174-3E9DCD4DC89B}" destId="{E7D77284-A82F-4511-94FD-B8A9448A0239}" srcOrd="6" destOrd="0" parTransId="{7FD8676A-546C-4B45-9BEF-0D89776A2D73}" sibTransId="{C317FE96-0CB3-4850-8B25-6CA0DE4C3E06}"/>
    <dgm:cxn modelId="{245E8AEF-F889-47E0-9EFC-DEAF4F40BC47}" type="presOf" srcId="{D7E490C3-979F-468F-8DDA-C809CF6C1A7C}" destId="{98302F07-D6A9-46A5-9807-EBF6C9F5B2DD}" srcOrd="0" destOrd="6" presId="urn:microsoft.com/office/officeart/2005/8/layout/hList6"/>
    <dgm:cxn modelId="{7B7458BF-112E-4E4B-AE7F-F5A35EB83464}" type="presOf" srcId="{71AB649F-37AB-40D7-A041-E962A9340BCD}" destId="{DAD9059A-916A-4916-A2A8-B42491568DD3}" srcOrd="0" destOrd="3" presId="urn:microsoft.com/office/officeart/2005/8/layout/hList6"/>
    <dgm:cxn modelId="{B3B929E3-A3AE-4316-8883-48A9B035C243}" type="presOf" srcId="{61718306-C01A-4E45-AD10-CC409231E199}" destId="{98302F07-D6A9-46A5-9807-EBF6C9F5B2DD}" srcOrd="0" destOrd="4" presId="urn:microsoft.com/office/officeart/2005/8/layout/hList6"/>
    <dgm:cxn modelId="{7D674FF2-9BD7-4981-A951-4B9A8A4A681E}" srcId="{B6E26FFC-9977-4BBC-BEC7-3D6B63754E52}" destId="{1223F58A-A742-46DD-AC7E-0B69FF9E1EFA}" srcOrd="1" destOrd="0" parTransId="{39C26B9B-46F5-4905-84A3-90E34D3CD0FB}" sibTransId="{B6B542C7-2CEE-42F8-8823-C6325926F62D}"/>
    <dgm:cxn modelId="{2986897A-7787-444F-B6C8-41F3823EF3C1}" srcId="{CF9055CF-8DEB-4A02-949A-DE72B6AC5D37}" destId="{082E8A29-955A-4C7C-A174-3E9DCD4DC89B}" srcOrd="0" destOrd="0" parTransId="{BA7938E6-8DFA-40B7-B4C4-EACC6D85FC31}" sibTransId="{C2176686-D23E-48EB-9D1B-1A1B46236638}"/>
    <dgm:cxn modelId="{0CE193EA-E988-4EE9-AF87-03D02DF76C4B}" type="presOf" srcId="{3B2783D4-EA9E-4C06-B41A-BC51B325DBB5}" destId="{98302F07-D6A9-46A5-9807-EBF6C9F5B2DD}" srcOrd="0" destOrd="3" presId="urn:microsoft.com/office/officeart/2005/8/layout/hList6"/>
    <dgm:cxn modelId="{801E61FE-24BA-436F-866A-9A815C7F6125}" type="presOf" srcId="{4E77E543-8267-412D-B8CD-A11428FFAE98}" destId="{98302F07-D6A9-46A5-9807-EBF6C9F5B2DD}" srcOrd="0" destOrd="2" presId="urn:microsoft.com/office/officeart/2005/8/layout/hList6"/>
    <dgm:cxn modelId="{D04FA741-C42C-4557-B3FD-BB0B93E507E5}" type="presOf" srcId="{CF9055CF-8DEB-4A02-949A-DE72B6AC5D37}" destId="{6F1872F4-A030-4D64-A17C-72EA1ABBD62E}" srcOrd="0" destOrd="0" presId="urn:microsoft.com/office/officeart/2005/8/layout/hList6"/>
    <dgm:cxn modelId="{CA51DBF2-EA70-4B4E-9E9C-C5519ED0A829}" srcId="{082E8A29-955A-4C7C-A174-3E9DCD4DC89B}" destId="{D7E490C3-979F-468F-8DDA-C809CF6C1A7C}" srcOrd="5" destOrd="0" parTransId="{6922D74E-6BEE-46DB-BC9B-7270BD6B8B21}" sibTransId="{CF02244C-9801-44C8-936D-D3A71CCAE03D}"/>
    <dgm:cxn modelId="{D6A65F5E-3AAC-46A7-A3AA-DAB7593DCD94}" type="presOf" srcId="{CBCC21F5-552F-4D39-812E-6FCD4A366F58}" destId="{DAD9059A-916A-4916-A2A8-B42491568DD3}" srcOrd="0" destOrd="1" presId="urn:microsoft.com/office/officeart/2005/8/layout/hList6"/>
    <dgm:cxn modelId="{CC7F0F39-0CCB-4EEB-A7B9-DDFF77FBAB80}" srcId="{B6E26FFC-9977-4BBC-BEC7-3D6B63754E52}" destId="{71AB649F-37AB-40D7-A041-E962A9340BCD}" srcOrd="2" destOrd="0" parTransId="{DAE11BF6-965D-4783-AE98-7D32FF4D3871}" sibTransId="{FD00434C-747C-4F26-954F-43B72ED0E9F2}"/>
    <dgm:cxn modelId="{2DA239EA-176B-4F92-8BB1-18EB8F3F3A8F}" type="presOf" srcId="{E7D77284-A82F-4511-94FD-B8A9448A0239}" destId="{98302F07-D6A9-46A5-9807-EBF6C9F5B2DD}" srcOrd="0" destOrd="7" presId="urn:microsoft.com/office/officeart/2005/8/layout/hList6"/>
    <dgm:cxn modelId="{5820F999-6B9A-4D2A-8A8A-4705F2A8FF0F}" srcId="{082E8A29-955A-4C7C-A174-3E9DCD4DC89B}" destId="{57A0F132-D7B3-4AE2-BB8F-C69834DF6C96}" srcOrd="0" destOrd="0" parTransId="{411DBD60-0E46-4F37-905D-BE393E7CE76D}" sibTransId="{6024A494-9B08-4483-856D-9B1D9642340C}"/>
    <dgm:cxn modelId="{17E73148-9C08-4999-B21E-F3C5A0E3FC0C}" srcId="{CF9055CF-8DEB-4A02-949A-DE72B6AC5D37}" destId="{B6E26FFC-9977-4BBC-BEC7-3D6B63754E52}" srcOrd="1" destOrd="0" parTransId="{5CEFBD89-2F4F-4B51-A98A-0F3C86494166}" sibTransId="{48634C00-2335-4923-9072-EB7482323D9C}"/>
    <dgm:cxn modelId="{612E4195-6B1F-4B87-B49E-37E2BB594326}" srcId="{082E8A29-955A-4C7C-A174-3E9DCD4DC89B}" destId="{3B2783D4-EA9E-4C06-B41A-BC51B325DBB5}" srcOrd="2" destOrd="0" parTransId="{7826AB4A-500F-4120-B911-94D42995793C}" sibTransId="{2B279E64-544E-4D60-B129-F570A4D11982}"/>
    <dgm:cxn modelId="{2816611C-027C-4AE2-AA7E-C4E74677B78B}" type="presOf" srcId="{57A0F132-D7B3-4AE2-BB8F-C69834DF6C96}" destId="{98302F07-D6A9-46A5-9807-EBF6C9F5B2DD}" srcOrd="0" destOrd="1" presId="urn:microsoft.com/office/officeart/2005/8/layout/hList6"/>
    <dgm:cxn modelId="{C7E081A9-E2B3-42B8-8413-06D050AFE022}" type="presOf" srcId="{B6E26FFC-9977-4BBC-BEC7-3D6B63754E52}" destId="{DAD9059A-916A-4916-A2A8-B42491568DD3}" srcOrd="0" destOrd="0" presId="urn:microsoft.com/office/officeart/2005/8/layout/hList6"/>
    <dgm:cxn modelId="{69DA4DC6-0A3C-4CCA-B2F7-326B62EEA412}" type="presOf" srcId="{69DB48C3-C81F-4D61-8646-2BD021933E6C}" destId="{98302F07-D6A9-46A5-9807-EBF6C9F5B2DD}" srcOrd="0" destOrd="5" presId="urn:microsoft.com/office/officeart/2005/8/layout/hList6"/>
    <dgm:cxn modelId="{3C41F2E0-4620-40B4-9857-68872B278EFB}" srcId="{B6E26FFC-9977-4BBC-BEC7-3D6B63754E52}" destId="{CBCC21F5-552F-4D39-812E-6FCD4A366F58}" srcOrd="0" destOrd="0" parTransId="{4A973A1C-85F1-4969-A536-D29940229E2C}" sibTransId="{3640B940-6901-481F-ADF7-6B77DEEED764}"/>
    <dgm:cxn modelId="{66C647F7-6795-4716-902C-5E544704371F}" type="presOf" srcId="{082E8A29-955A-4C7C-A174-3E9DCD4DC89B}" destId="{98302F07-D6A9-46A5-9807-EBF6C9F5B2DD}" srcOrd="0" destOrd="0" presId="urn:microsoft.com/office/officeart/2005/8/layout/hList6"/>
    <dgm:cxn modelId="{725A5B00-7F0D-4D01-99A9-4A37AE4BDB12}" srcId="{082E8A29-955A-4C7C-A174-3E9DCD4DC89B}" destId="{61718306-C01A-4E45-AD10-CC409231E199}" srcOrd="3" destOrd="0" parTransId="{BF62B882-F9FA-4B99-AAAB-E6B593FABA28}" sibTransId="{B956FCD4-F20D-412D-870B-F06269BEC57B}"/>
    <dgm:cxn modelId="{91A03F01-B5D6-4581-92B3-04CE1056ACEE}" type="presParOf" srcId="{6F1872F4-A030-4D64-A17C-72EA1ABBD62E}" destId="{98302F07-D6A9-46A5-9807-EBF6C9F5B2DD}" srcOrd="0" destOrd="0" presId="urn:microsoft.com/office/officeart/2005/8/layout/hList6"/>
    <dgm:cxn modelId="{0F228DE2-0794-4538-8F03-79A2BB6280DF}" type="presParOf" srcId="{6F1872F4-A030-4D64-A17C-72EA1ABBD62E}" destId="{6681DF6F-8E98-430C-9A87-14BEC6C3269E}" srcOrd="1" destOrd="0" presId="urn:microsoft.com/office/officeart/2005/8/layout/hList6"/>
    <dgm:cxn modelId="{ACC27F9B-E61D-4239-8428-52C2BF59E7E7}" type="presParOf" srcId="{6F1872F4-A030-4D64-A17C-72EA1ABBD62E}" destId="{DAD9059A-916A-4916-A2A8-B42491568DD3}" srcOrd="2"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F9055CF-8DEB-4A02-949A-DE72B6AC5D37}" type="doc">
      <dgm:prSet loTypeId="urn:microsoft.com/office/officeart/2005/8/layout/hList6" loCatId="list" qsTypeId="urn:microsoft.com/office/officeart/2005/8/quickstyle/simple3" qsCatId="simple" csTypeId="urn:microsoft.com/office/officeart/2005/8/colors/accent1_2" csCatId="accent1" phldr="1"/>
      <dgm:spPr/>
      <dgm:t>
        <a:bodyPr/>
        <a:lstStyle/>
        <a:p>
          <a:endParaRPr lang="en-US"/>
        </a:p>
      </dgm:t>
    </dgm:pt>
    <dgm:pt modelId="{082E8A29-955A-4C7C-A174-3E9DCD4DC89B}">
      <dgm:prSet phldrT="[Text]"/>
      <dgm:spPr/>
      <dgm:t>
        <a:bodyPr/>
        <a:lstStyle/>
        <a:p>
          <a:r>
            <a:rPr lang="en-US" dirty="0" smtClean="0"/>
            <a:t>Teacher Role</a:t>
          </a:r>
          <a:endParaRPr lang="en-US" dirty="0"/>
        </a:p>
      </dgm:t>
    </dgm:pt>
    <dgm:pt modelId="{BA7938E6-8DFA-40B7-B4C4-EACC6D85FC31}" type="parTrans" cxnId="{2986897A-7787-444F-B6C8-41F3823EF3C1}">
      <dgm:prSet/>
      <dgm:spPr/>
      <dgm:t>
        <a:bodyPr/>
        <a:lstStyle/>
        <a:p>
          <a:endParaRPr lang="en-US"/>
        </a:p>
      </dgm:t>
    </dgm:pt>
    <dgm:pt modelId="{C2176686-D23E-48EB-9D1B-1A1B46236638}" type="sibTrans" cxnId="{2986897A-7787-444F-B6C8-41F3823EF3C1}">
      <dgm:prSet/>
      <dgm:spPr/>
      <dgm:t>
        <a:bodyPr/>
        <a:lstStyle/>
        <a:p>
          <a:endParaRPr lang="en-US"/>
        </a:p>
      </dgm:t>
    </dgm:pt>
    <dgm:pt modelId="{B6E26FFC-9977-4BBC-BEC7-3D6B63754E52}">
      <dgm:prSet phldrT="[Text]"/>
      <dgm:spPr/>
      <dgm:t>
        <a:bodyPr/>
        <a:lstStyle/>
        <a:p>
          <a:r>
            <a:rPr lang="en-US" dirty="0" smtClean="0"/>
            <a:t>Student Role</a:t>
          </a:r>
          <a:endParaRPr lang="en-US" dirty="0"/>
        </a:p>
      </dgm:t>
    </dgm:pt>
    <dgm:pt modelId="{5CEFBD89-2F4F-4B51-A98A-0F3C86494166}" type="parTrans" cxnId="{17E73148-9C08-4999-B21E-F3C5A0E3FC0C}">
      <dgm:prSet/>
      <dgm:spPr/>
      <dgm:t>
        <a:bodyPr/>
        <a:lstStyle/>
        <a:p>
          <a:endParaRPr lang="en-US"/>
        </a:p>
      </dgm:t>
    </dgm:pt>
    <dgm:pt modelId="{48634C00-2335-4923-9072-EB7482323D9C}" type="sibTrans" cxnId="{17E73148-9C08-4999-B21E-F3C5A0E3FC0C}">
      <dgm:prSet/>
      <dgm:spPr/>
      <dgm:t>
        <a:bodyPr/>
        <a:lstStyle/>
        <a:p>
          <a:endParaRPr lang="en-US"/>
        </a:p>
      </dgm:t>
    </dgm:pt>
    <dgm:pt modelId="{CBCC21F5-552F-4D39-812E-6FCD4A366F58}">
      <dgm:prSet phldrT="[Text]"/>
      <dgm:spPr/>
      <dgm:t>
        <a:bodyPr/>
        <a:lstStyle/>
        <a:p>
          <a:r>
            <a:rPr lang="en-US" dirty="0" smtClean="0"/>
            <a:t>Explain possible solutions and answers</a:t>
          </a:r>
          <a:endParaRPr lang="en-US" dirty="0"/>
        </a:p>
      </dgm:t>
    </dgm:pt>
    <dgm:pt modelId="{3640B940-6901-481F-ADF7-6B77DEEED764}" type="sibTrans" cxnId="{3C41F2E0-4620-40B4-9857-68872B278EFB}">
      <dgm:prSet/>
      <dgm:spPr/>
      <dgm:t>
        <a:bodyPr/>
        <a:lstStyle/>
        <a:p>
          <a:endParaRPr lang="en-US"/>
        </a:p>
      </dgm:t>
    </dgm:pt>
    <dgm:pt modelId="{4A973A1C-85F1-4969-A536-D29940229E2C}" type="parTrans" cxnId="{3C41F2E0-4620-40B4-9857-68872B278EFB}">
      <dgm:prSet/>
      <dgm:spPr/>
      <dgm:t>
        <a:bodyPr/>
        <a:lstStyle/>
        <a:p>
          <a:endParaRPr lang="en-US"/>
        </a:p>
      </dgm:t>
    </dgm:pt>
    <dgm:pt modelId="{1223F58A-A742-46DD-AC7E-0B69FF9E1EFA}">
      <dgm:prSet/>
      <dgm:spPr/>
      <dgm:t>
        <a:bodyPr/>
        <a:lstStyle/>
        <a:p>
          <a:r>
            <a:rPr lang="en-US" dirty="0" smtClean="0"/>
            <a:t>Use information from observations</a:t>
          </a:r>
          <a:endParaRPr lang="en-US" dirty="0"/>
        </a:p>
      </dgm:t>
    </dgm:pt>
    <dgm:pt modelId="{39C26B9B-46F5-4905-84A3-90E34D3CD0FB}" type="parTrans" cxnId="{7D674FF2-9BD7-4981-A951-4B9A8A4A681E}">
      <dgm:prSet/>
      <dgm:spPr/>
      <dgm:t>
        <a:bodyPr/>
        <a:lstStyle/>
        <a:p>
          <a:endParaRPr lang="en-US"/>
        </a:p>
      </dgm:t>
    </dgm:pt>
    <dgm:pt modelId="{B6B542C7-2CEE-42F8-8823-C6325926F62D}" type="sibTrans" cxnId="{7D674FF2-9BD7-4981-A951-4B9A8A4A681E}">
      <dgm:prSet/>
      <dgm:spPr/>
      <dgm:t>
        <a:bodyPr/>
        <a:lstStyle/>
        <a:p>
          <a:endParaRPr lang="en-US"/>
        </a:p>
      </dgm:t>
    </dgm:pt>
    <dgm:pt modelId="{E7D77284-A82F-4511-94FD-B8A9448A0239}">
      <dgm:prSet phldrT="[Text]"/>
      <dgm:spPr/>
      <dgm:t>
        <a:bodyPr/>
        <a:lstStyle/>
        <a:p>
          <a:endParaRPr lang="en-US" dirty="0"/>
        </a:p>
      </dgm:t>
    </dgm:pt>
    <dgm:pt modelId="{7FD8676A-546C-4B45-9BEF-0D89776A2D73}" type="parTrans" cxnId="{32C2E3FF-E9D0-48CC-AE1E-F18306D881F9}">
      <dgm:prSet/>
      <dgm:spPr/>
      <dgm:t>
        <a:bodyPr/>
        <a:lstStyle/>
        <a:p>
          <a:endParaRPr lang="en-US"/>
        </a:p>
      </dgm:t>
    </dgm:pt>
    <dgm:pt modelId="{C317FE96-0CB3-4850-8B25-6CA0DE4C3E06}" type="sibTrans" cxnId="{32C2E3FF-E9D0-48CC-AE1E-F18306D881F9}">
      <dgm:prSet/>
      <dgm:spPr/>
      <dgm:t>
        <a:bodyPr/>
        <a:lstStyle/>
        <a:p>
          <a:endParaRPr lang="en-US"/>
        </a:p>
      </dgm:t>
    </dgm:pt>
    <dgm:pt modelId="{D7E490C3-979F-468F-8DDA-C809CF6C1A7C}">
      <dgm:prSet phldrT="[Text]"/>
      <dgm:spPr/>
      <dgm:t>
        <a:bodyPr/>
        <a:lstStyle/>
        <a:p>
          <a:endParaRPr lang="en-US" dirty="0"/>
        </a:p>
      </dgm:t>
    </dgm:pt>
    <dgm:pt modelId="{6922D74E-6BEE-46DB-BC9B-7270BD6B8B21}" type="parTrans" cxnId="{CA51DBF2-EA70-4B4E-9E9C-C5519ED0A829}">
      <dgm:prSet/>
      <dgm:spPr/>
      <dgm:t>
        <a:bodyPr/>
        <a:lstStyle/>
        <a:p>
          <a:endParaRPr lang="en-US"/>
        </a:p>
      </dgm:t>
    </dgm:pt>
    <dgm:pt modelId="{CF02244C-9801-44C8-936D-D3A71CCAE03D}" type="sibTrans" cxnId="{CA51DBF2-EA70-4B4E-9E9C-C5519ED0A829}">
      <dgm:prSet/>
      <dgm:spPr/>
      <dgm:t>
        <a:bodyPr/>
        <a:lstStyle/>
        <a:p>
          <a:endParaRPr lang="en-US"/>
        </a:p>
      </dgm:t>
    </dgm:pt>
    <dgm:pt modelId="{69DB48C3-C81F-4D61-8646-2BD021933E6C}">
      <dgm:prSet phldrT="[Text]"/>
      <dgm:spPr/>
      <dgm:t>
        <a:bodyPr/>
        <a:lstStyle/>
        <a:p>
          <a:endParaRPr lang="en-US" dirty="0"/>
        </a:p>
      </dgm:t>
    </dgm:pt>
    <dgm:pt modelId="{ADD46665-82EB-4D8B-AB2B-7CF7B13E3BB1}" type="parTrans" cxnId="{0C7ED4EA-E0F7-41F7-BE8C-281E46012737}">
      <dgm:prSet/>
      <dgm:spPr/>
      <dgm:t>
        <a:bodyPr/>
        <a:lstStyle/>
        <a:p>
          <a:endParaRPr lang="en-US"/>
        </a:p>
      </dgm:t>
    </dgm:pt>
    <dgm:pt modelId="{924E401D-9CC3-4AE5-9362-7CE0E0B5557F}" type="sibTrans" cxnId="{0C7ED4EA-E0F7-41F7-BE8C-281E46012737}">
      <dgm:prSet/>
      <dgm:spPr/>
      <dgm:t>
        <a:bodyPr/>
        <a:lstStyle/>
        <a:p>
          <a:endParaRPr lang="en-US"/>
        </a:p>
      </dgm:t>
    </dgm:pt>
    <dgm:pt modelId="{61718306-C01A-4E45-AD10-CC409231E199}">
      <dgm:prSet phldrT="[Text]"/>
      <dgm:spPr/>
      <dgm:t>
        <a:bodyPr/>
        <a:lstStyle/>
        <a:p>
          <a:r>
            <a:rPr lang="en-US" dirty="0" smtClean="0"/>
            <a:t>Assesses students’ knowledge and skills</a:t>
          </a:r>
          <a:endParaRPr lang="en-US" dirty="0"/>
        </a:p>
      </dgm:t>
    </dgm:pt>
    <dgm:pt modelId="{BF62B882-F9FA-4B99-AAAB-E6B593FABA28}" type="parTrans" cxnId="{725A5B00-7F0D-4D01-99A9-4A37AE4BDB12}">
      <dgm:prSet/>
      <dgm:spPr/>
    </dgm:pt>
    <dgm:pt modelId="{B956FCD4-F20D-412D-870B-F06269BEC57B}" type="sibTrans" cxnId="{725A5B00-7F0D-4D01-99A9-4A37AE4BDB12}">
      <dgm:prSet/>
      <dgm:spPr/>
    </dgm:pt>
    <dgm:pt modelId="{71AB649F-37AB-40D7-A041-E962A9340BCD}">
      <dgm:prSet/>
      <dgm:spPr/>
      <dgm:t>
        <a:bodyPr/>
        <a:lstStyle/>
        <a:p>
          <a:r>
            <a:rPr lang="en-US" dirty="0" smtClean="0"/>
            <a:t>Draw reasonable conclusions</a:t>
          </a:r>
          <a:endParaRPr lang="en-US" dirty="0"/>
        </a:p>
      </dgm:t>
    </dgm:pt>
    <dgm:pt modelId="{DAE11BF6-965D-4783-AE98-7D32FF4D3871}" type="parTrans" cxnId="{CC7F0F39-0CCB-4EEB-A7B9-DDFF77FBAB80}">
      <dgm:prSet/>
      <dgm:spPr/>
    </dgm:pt>
    <dgm:pt modelId="{FD00434C-747C-4F26-954F-43B72ED0E9F2}" type="sibTrans" cxnId="{CC7F0F39-0CCB-4EEB-A7B9-DDFF77FBAB80}">
      <dgm:prSet/>
      <dgm:spPr/>
    </dgm:pt>
    <dgm:pt modelId="{9AB4FD0D-EF6B-477B-8F41-68C6BBF4D1BB}">
      <dgm:prSet phldrT="[Text]"/>
      <dgm:spPr/>
      <dgm:t>
        <a:bodyPr/>
        <a:lstStyle/>
        <a:p>
          <a:r>
            <a:rPr lang="en-US" dirty="0" smtClean="0"/>
            <a:t>Ask open-ended questions</a:t>
          </a:r>
          <a:endParaRPr lang="en-US" dirty="0"/>
        </a:p>
      </dgm:t>
    </dgm:pt>
    <dgm:pt modelId="{CF511F5F-48C7-47AA-B8CA-C33A333D2256}" type="parTrans" cxnId="{318BB09A-56B2-4191-8D34-E65EEFFCAC3A}">
      <dgm:prSet/>
      <dgm:spPr/>
    </dgm:pt>
    <dgm:pt modelId="{21EBCE96-9F0B-43C6-9E30-7F4047E981FF}" type="sibTrans" cxnId="{318BB09A-56B2-4191-8D34-E65EEFFCAC3A}">
      <dgm:prSet/>
      <dgm:spPr/>
    </dgm:pt>
    <dgm:pt modelId="{1A01B386-9509-4693-8F05-1A70CA376C67}">
      <dgm:prSet phldrT="[Text]"/>
      <dgm:spPr/>
      <dgm:t>
        <a:bodyPr/>
        <a:lstStyle/>
        <a:p>
          <a:r>
            <a:rPr lang="en-US" dirty="0" smtClean="0"/>
            <a:t>Look for evidence that students have changed their thinking </a:t>
          </a:r>
          <a:endParaRPr lang="en-US" dirty="0"/>
        </a:p>
      </dgm:t>
    </dgm:pt>
    <dgm:pt modelId="{7C043E2A-9C0D-4F0E-BD96-AB3348DC4793}" type="parTrans" cxnId="{B9FBCCF2-A5D3-4EB1-A887-6FBC9BCCD8BB}">
      <dgm:prSet/>
      <dgm:spPr/>
    </dgm:pt>
    <dgm:pt modelId="{F3A21C20-50B7-41B6-A354-FC790195AE1C}" type="sibTrans" cxnId="{B9FBCCF2-A5D3-4EB1-A887-6FBC9BCCD8BB}">
      <dgm:prSet/>
      <dgm:spPr/>
    </dgm:pt>
    <dgm:pt modelId="{BF770A8B-EF47-4FDC-AFA8-A2103096D8E7}">
      <dgm:prSet/>
      <dgm:spPr/>
      <dgm:t>
        <a:bodyPr/>
        <a:lstStyle/>
        <a:p>
          <a:r>
            <a:rPr lang="en-US" dirty="0" smtClean="0"/>
            <a:t>Provide reasonable explanations for phenomena </a:t>
          </a:r>
          <a:endParaRPr lang="en-US" dirty="0"/>
        </a:p>
      </dgm:t>
    </dgm:pt>
    <dgm:pt modelId="{A7AF8305-C386-4C7D-9346-021817CA3753}" type="parTrans" cxnId="{2B73E1B5-8594-47C5-8A0D-62D4E275D0C9}">
      <dgm:prSet/>
      <dgm:spPr/>
    </dgm:pt>
    <dgm:pt modelId="{B20EDB41-B618-456C-9EBA-3030CF59905B}" type="sibTrans" cxnId="{2B73E1B5-8594-47C5-8A0D-62D4E275D0C9}">
      <dgm:prSet/>
      <dgm:spPr/>
    </dgm:pt>
    <dgm:pt modelId="{6F1872F4-A030-4D64-A17C-72EA1ABBD62E}" type="pres">
      <dgm:prSet presAssocID="{CF9055CF-8DEB-4A02-949A-DE72B6AC5D37}" presName="Name0" presStyleCnt="0">
        <dgm:presLayoutVars>
          <dgm:dir/>
          <dgm:resizeHandles val="exact"/>
        </dgm:presLayoutVars>
      </dgm:prSet>
      <dgm:spPr/>
      <dgm:t>
        <a:bodyPr/>
        <a:lstStyle/>
        <a:p>
          <a:endParaRPr lang="en-US"/>
        </a:p>
      </dgm:t>
    </dgm:pt>
    <dgm:pt modelId="{98302F07-D6A9-46A5-9807-EBF6C9F5B2DD}" type="pres">
      <dgm:prSet presAssocID="{082E8A29-955A-4C7C-A174-3E9DCD4DC89B}" presName="node" presStyleLbl="node1" presStyleIdx="0" presStyleCnt="2" custLinFactNeighborX="9173" custLinFactNeighborY="-533">
        <dgm:presLayoutVars>
          <dgm:bulletEnabled val="1"/>
        </dgm:presLayoutVars>
      </dgm:prSet>
      <dgm:spPr/>
      <dgm:t>
        <a:bodyPr/>
        <a:lstStyle/>
        <a:p>
          <a:endParaRPr lang="en-US"/>
        </a:p>
      </dgm:t>
    </dgm:pt>
    <dgm:pt modelId="{6681DF6F-8E98-430C-9A87-14BEC6C3269E}" type="pres">
      <dgm:prSet presAssocID="{C2176686-D23E-48EB-9D1B-1A1B46236638}" presName="sibTrans" presStyleCnt="0"/>
      <dgm:spPr/>
    </dgm:pt>
    <dgm:pt modelId="{DAD9059A-916A-4916-A2A8-B42491568DD3}" type="pres">
      <dgm:prSet presAssocID="{B6E26FFC-9977-4BBC-BEC7-3D6B63754E52}" presName="node" presStyleLbl="node1" presStyleIdx="1" presStyleCnt="2">
        <dgm:presLayoutVars>
          <dgm:bulletEnabled val="1"/>
        </dgm:presLayoutVars>
      </dgm:prSet>
      <dgm:spPr/>
      <dgm:t>
        <a:bodyPr/>
        <a:lstStyle/>
        <a:p>
          <a:endParaRPr lang="en-US"/>
        </a:p>
      </dgm:t>
    </dgm:pt>
  </dgm:ptLst>
  <dgm:cxnLst>
    <dgm:cxn modelId="{04D242E3-3D84-41A7-8D3D-E04A217D294E}" type="presOf" srcId="{9AB4FD0D-EF6B-477B-8F41-68C6BBF4D1BB}" destId="{98302F07-D6A9-46A5-9807-EBF6C9F5B2DD}" srcOrd="0" destOrd="2" presId="urn:microsoft.com/office/officeart/2005/8/layout/hList6"/>
    <dgm:cxn modelId="{0B49D9BD-D62F-41DA-81A3-DB096E40F310}" type="presOf" srcId="{B6E26FFC-9977-4BBC-BEC7-3D6B63754E52}" destId="{DAD9059A-916A-4916-A2A8-B42491568DD3}" srcOrd="0" destOrd="0" presId="urn:microsoft.com/office/officeart/2005/8/layout/hList6"/>
    <dgm:cxn modelId="{B9FBCCF2-A5D3-4EB1-A887-6FBC9BCCD8BB}" srcId="{082E8A29-955A-4C7C-A174-3E9DCD4DC89B}" destId="{1A01B386-9509-4693-8F05-1A70CA376C67}" srcOrd="2" destOrd="0" parTransId="{7C043E2A-9C0D-4F0E-BD96-AB3348DC4793}" sibTransId="{F3A21C20-50B7-41B6-A354-FC790195AE1C}"/>
    <dgm:cxn modelId="{0C7ED4EA-E0F7-41F7-BE8C-281E46012737}" srcId="{082E8A29-955A-4C7C-A174-3E9DCD4DC89B}" destId="{69DB48C3-C81F-4D61-8646-2BD021933E6C}" srcOrd="3" destOrd="0" parTransId="{ADD46665-82EB-4D8B-AB2B-7CF7B13E3BB1}" sibTransId="{924E401D-9CC3-4AE5-9362-7CE0E0B5557F}"/>
    <dgm:cxn modelId="{32C2E3FF-E9D0-48CC-AE1E-F18306D881F9}" srcId="{082E8A29-955A-4C7C-A174-3E9DCD4DC89B}" destId="{E7D77284-A82F-4511-94FD-B8A9448A0239}" srcOrd="5" destOrd="0" parTransId="{7FD8676A-546C-4B45-9BEF-0D89776A2D73}" sibTransId="{C317FE96-0CB3-4850-8B25-6CA0DE4C3E06}"/>
    <dgm:cxn modelId="{9448E317-934F-441D-95CB-0D1F18BC811F}" type="presOf" srcId="{E7D77284-A82F-4511-94FD-B8A9448A0239}" destId="{98302F07-D6A9-46A5-9807-EBF6C9F5B2DD}" srcOrd="0" destOrd="6" presId="urn:microsoft.com/office/officeart/2005/8/layout/hList6"/>
    <dgm:cxn modelId="{6A8F044D-9993-463C-ADBD-57F31D0FD382}" type="presOf" srcId="{69DB48C3-C81F-4D61-8646-2BD021933E6C}" destId="{98302F07-D6A9-46A5-9807-EBF6C9F5B2DD}" srcOrd="0" destOrd="4" presId="urn:microsoft.com/office/officeart/2005/8/layout/hList6"/>
    <dgm:cxn modelId="{318BB09A-56B2-4191-8D34-E65EEFFCAC3A}" srcId="{082E8A29-955A-4C7C-A174-3E9DCD4DC89B}" destId="{9AB4FD0D-EF6B-477B-8F41-68C6BBF4D1BB}" srcOrd="1" destOrd="0" parTransId="{CF511F5F-48C7-47AA-B8CA-C33A333D2256}" sibTransId="{21EBCE96-9F0B-43C6-9E30-7F4047E981FF}"/>
    <dgm:cxn modelId="{7D674FF2-9BD7-4981-A951-4B9A8A4A681E}" srcId="{B6E26FFC-9977-4BBC-BEC7-3D6B63754E52}" destId="{1223F58A-A742-46DD-AC7E-0B69FF9E1EFA}" srcOrd="1" destOrd="0" parTransId="{39C26B9B-46F5-4905-84A3-90E34D3CD0FB}" sibTransId="{B6B542C7-2CEE-42F8-8823-C6325926F62D}"/>
    <dgm:cxn modelId="{2986897A-7787-444F-B6C8-41F3823EF3C1}" srcId="{CF9055CF-8DEB-4A02-949A-DE72B6AC5D37}" destId="{082E8A29-955A-4C7C-A174-3E9DCD4DC89B}" srcOrd="0" destOrd="0" parTransId="{BA7938E6-8DFA-40B7-B4C4-EACC6D85FC31}" sibTransId="{C2176686-D23E-48EB-9D1B-1A1B46236638}"/>
    <dgm:cxn modelId="{CA51DBF2-EA70-4B4E-9E9C-C5519ED0A829}" srcId="{082E8A29-955A-4C7C-A174-3E9DCD4DC89B}" destId="{D7E490C3-979F-468F-8DDA-C809CF6C1A7C}" srcOrd="4" destOrd="0" parTransId="{6922D74E-6BEE-46DB-BC9B-7270BD6B8B21}" sibTransId="{CF02244C-9801-44C8-936D-D3A71CCAE03D}"/>
    <dgm:cxn modelId="{2B73E1B5-8594-47C5-8A0D-62D4E275D0C9}" srcId="{B6E26FFC-9977-4BBC-BEC7-3D6B63754E52}" destId="{BF770A8B-EF47-4FDC-AFA8-A2103096D8E7}" srcOrd="3" destOrd="0" parTransId="{A7AF8305-C386-4C7D-9346-021817CA3753}" sibTransId="{B20EDB41-B618-456C-9EBA-3030CF59905B}"/>
    <dgm:cxn modelId="{CC7F0F39-0CCB-4EEB-A7B9-DDFF77FBAB80}" srcId="{B6E26FFC-9977-4BBC-BEC7-3D6B63754E52}" destId="{71AB649F-37AB-40D7-A041-E962A9340BCD}" srcOrd="2" destOrd="0" parTransId="{DAE11BF6-965D-4783-AE98-7D32FF4D3871}" sibTransId="{FD00434C-747C-4F26-954F-43B72ED0E9F2}"/>
    <dgm:cxn modelId="{C9E5AD1E-6238-464A-98B7-8B40AE04185B}" type="presOf" srcId="{CF9055CF-8DEB-4A02-949A-DE72B6AC5D37}" destId="{6F1872F4-A030-4D64-A17C-72EA1ABBD62E}" srcOrd="0" destOrd="0" presId="urn:microsoft.com/office/officeart/2005/8/layout/hList6"/>
    <dgm:cxn modelId="{51E9BB73-D53A-49A9-BA80-2418A6B2711B}" type="presOf" srcId="{BF770A8B-EF47-4FDC-AFA8-A2103096D8E7}" destId="{DAD9059A-916A-4916-A2A8-B42491568DD3}" srcOrd="0" destOrd="4" presId="urn:microsoft.com/office/officeart/2005/8/layout/hList6"/>
    <dgm:cxn modelId="{42005DDF-6D66-4AA2-907E-11B397B7169C}" type="presOf" srcId="{71AB649F-37AB-40D7-A041-E962A9340BCD}" destId="{DAD9059A-916A-4916-A2A8-B42491568DD3}" srcOrd="0" destOrd="3" presId="urn:microsoft.com/office/officeart/2005/8/layout/hList6"/>
    <dgm:cxn modelId="{17E73148-9C08-4999-B21E-F3C5A0E3FC0C}" srcId="{CF9055CF-8DEB-4A02-949A-DE72B6AC5D37}" destId="{B6E26FFC-9977-4BBC-BEC7-3D6B63754E52}" srcOrd="1" destOrd="0" parTransId="{5CEFBD89-2F4F-4B51-A98A-0F3C86494166}" sibTransId="{48634C00-2335-4923-9072-EB7482323D9C}"/>
    <dgm:cxn modelId="{1C4CB588-895A-4FAE-86B8-AE54F0E5D729}" type="presOf" srcId="{D7E490C3-979F-468F-8DDA-C809CF6C1A7C}" destId="{98302F07-D6A9-46A5-9807-EBF6C9F5B2DD}" srcOrd="0" destOrd="5" presId="urn:microsoft.com/office/officeart/2005/8/layout/hList6"/>
    <dgm:cxn modelId="{7C7EC93E-7345-43AE-A127-0E50C80632BD}" type="presOf" srcId="{1223F58A-A742-46DD-AC7E-0B69FF9E1EFA}" destId="{DAD9059A-916A-4916-A2A8-B42491568DD3}" srcOrd="0" destOrd="2" presId="urn:microsoft.com/office/officeart/2005/8/layout/hList6"/>
    <dgm:cxn modelId="{50543562-0E34-449E-A024-5375C1FA6819}" type="presOf" srcId="{082E8A29-955A-4C7C-A174-3E9DCD4DC89B}" destId="{98302F07-D6A9-46A5-9807-EBF6C9F5B2DD}" srcOrd="0" destOrd="0" presId="urn:microsoft.com/office/officeart/2005/8/layout/hList6"/>
    <dgm:cxn modelId="{0F28BFA0-6524-4DD4-804B-AEDAE3916378}" type="presOf" srcId="{61718306-C01A-4E45-AD10-CC409231E199}" destId="{98302F07-D6A9-46A5-9807-EBF6C9F5B2DD}" srcOrd="0" destOrd="1" presId="urn:microsoft.com/office/officeart/2005/8/layout/hList6"/>
    <dgm:cxn modelId="{99564844-E77C-4E24-B767-DCE300C0D14E}" type="presOf" srcId="{CBCC21F5-552F-4D39-812E-6FCD4A366F58}" destId="{DAD9059A-916A-4916-A2A8-B42491568DD3}" srcOrd="0" destOrd="1" presId="urn:microsoft.com/office/officeart/2005/8/layout/hList6"/>
    <dgm:cxn modelId="{4EC72369-BB86-437F-93C0-98F4A1AE1696}" type="presOf" srcId="{1A01B386-9509-4693-8F05-1A70CA376C67}" destId="{98302F07-D6A9-46A5-9807-EBF6C9F5B2DD}" srcOrd="0" destOrd="3" presId="urn:microsoft.com/office/officeart/2005/8/layout/hList6"/>
    <dgm:cxn modelId="{3C41F2E0-4620-40B4-9857-68872B278EFB}" srcId="{B6E26FFC-9977-4BBC-BEC7-3D6B63754E52}" destId="{CBCC21F5-552F-4D39-812E-6FCD4A366F58}" srcOrd="0" destOrd="0" parTransId="{4A973A1C-85F1-4969-A536-D29940229E2C}" sibTransId="{3640B940-6901-481F-ADF7-6B77DEEED764}"/>
    <dgm:cxn modelId="{725A5B00-7F0D-4D01-99A9-4A37AE4BDB12}" srcId="{082E8A29-955A-4C7C-A174-3E9DCD4DC89B}" destId="{61718306-C01A-4E45-AD10-CC409231E199}" srcOrd="0" destOrd="0" parTransId="{BF62B882-F9FA-4B99-AAAB-E6B593FABA28}" sibTransId="{B956FCD4-F20D-412D-870B-F06269BEC57B}"/>
    <dgm:cxn modelId="{BF228A5F-1352-4782-87ED-B8E58F821D65}" type="presParOf" srcId="{6F1872F4-A030-4D64-A17C-72EA1ABBD62E}" destId="{98302F07-D6A9-46A5-9807-EBF6C9F5B2DD}" srcOrd="0" destOrd="0" presId="urn:microsoft.com/office/officeart/2005/8/layout/hList6"/>
    <dgm:cxn modelId="{BD1D2E0C-47BA-415C-B059-CF068C83DF21}" type="presParOf" srcId="{6F1872F4-A030-4D64-A17C-72EA1ABBD62E}" destId="{6681DF6F-8E98-430C-9A87-14BEC6C3269E}" srcOrd="1" destOrd="0" presId="urn:microsoft.com/office/officeart/2005/8/layout/hList6"/>
    <dgm:cxn modelId="{549C58E0-6E3D-49AF-800D-FD3D699E7E17}" type="presParOf" srcId="{6F1872F4-A030-4D64-A17C-72EA1ABBD62E}" destId="{DAD9059A-916A-4916-A2A8-B42491568DD3}" srcOrd="2"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302F07-D6A9-46A5-9807-EBF6C9F5B2DD}">
      <dsp:nvSpPr>
        <dsp:cNvPr id="0" name=""/>
        <dsp:cNvSpPr/>
      </dsp:nvSpPr>
      <dsp:spPr>
        <a:xfrm rot="16200000">
          <a:off x="329818" y="-324998"/>
          <a:ext cx="3986213" cy="4636210"/>
        </a:xfrm>
        <a:prstGeom prst="flowChartManualOperation">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0" tIns="0" rIns="204391" bIns="0" numCol="1" spcCol="1270" anchor="t" anchorCtr="0">
          <a:noAutofit/>
        </a:bodyPr>
        <a:lstStyle/>
        <a:p>
          <a:pPr lvl="0" algn="l" defTabSz="1422400">
            <a:lnSpc>
              <a:spcPct val="90000"/>
            </a:lnSpc>
            <a:spcBef>
              <a:spcPct val="0"/>
            </a:spcBef>
            <a:spcAft>
              <a:spcPct val="35000"/>
            </a:spcAft>
          </a:pPr>
          <a:r>
            <a:rPr lang="en-US" sz="3200" kern="1200" dirty="0" smtClean="0"/>
            <a:t>Teacher Role</a:t>
          </a:r>
          <a:endParaRPr lang="en-US" sz="3200" kern="1200" dirty="0"/>
        </a:p>
        <a:p>
          <a:pPr marL="228600" lvl="1" indent="-228600" algn="l" defTabSz="1111250">
            <a:lnSpc>
              <a:spcPct val="90000"/>
            </a:lnSpc>
            <a:spcBef>
              <a:spcPct val="0"/>
            </a:spcBef>
            <a:spcAft>
              <a:spcPct val="15000"/>
            </a:spcAft>
            <a:buChar char="••"/>
          </a:pPr>
          <a:r>
            <a:rPr lang="en-US" sz="2500" kern="1200" smtClean="0"/>
            <a:t>Create interest</a:t>
          </a:r>
          <a:endParaRPr lang="en-US" sz="2500" kern="1200" dirty="0"/>
        </a:p>
        <a:p>
          <a:pPr marL="228600" lvl="1" indent="-228600" algn="l" defTabSz="1111250">
            <a:lnSpc>
              <a:spcPct val="90000"/>
            </a:lnSpc>
            <a:spcBef>
              <a:spcPct val="0"/>
            </a:spcBef>
            <a:spcAft>
              <a:spcPct val="15000"/>
            </a:spcAft>
            <a:buChar char="••"/>
          </a:pPr>
          <a:r>
            <a:rPr lang="en-US" sz="2500" kern="1200" smtClean="0"/>
            <a:t>Raises questions and problems</a:t>
          </a:r>
          <a:endParaRPr lang="en-US" sz="2500" kern="1200" dirty="0" smtClean="0"/>
        </a:p>
        <a:p>
          <a:pPr marL="228600" lvl="1" indent="-228600" algn="l" defTabSz="1111250">
            <a:lnSpc>
              <a:spcPct val="90000"/>
            </a:lnSpc>
            <a:spcBef>
              <a:spcPct val="0"/>
            </a:spcBef>
            <a:spcAft>
              <a:spcPct val="15000"/>
            </a:spcAft>
            <a:buChar char="••"/>
          </a:pPr>
          <a:r>
            <a:rPr lang="en-US" sz="2500" kern="1200" smtClean="0"/>
            <a:t>Generate curiosity</a:t>
          </a:r>
          <a:endParaRPr lang="en-US" sz="2500" kern="1200" dirty="0" smtClean="0"/>
        </a:p>
        <a:p>
          <a:pPr marL="228600" lvl="1" indent="-228600" algn="l" defTabSz="1111250">
            <a:lnSpc>
              <a:spcPct val="90000"/>
            </a:lnSpc>
            <a:spcBef>
              <a:spcPct val="0"/>
            </a:spcBef>
            <a:spcAft>
              <a:spcPct val="15000"/>
            </a:spcAft>
            <a:buChar char="••"/>
          </a:pPr>
          <a:r>
            <a:rPr lang="en-US" sz="2500" kern="1200" smtClean="0"/>
            <a:t>Uncover prior knowledge</a:t>
          </a:r>
          <a:endParaRPr lang="en-US" sz="2500" kern="1200" dirty="0"/>
        </a:p>
      </dsp:txBody>
      <dsp:txXfrm rot="5400000">
        <a:off x="4820" y="797243"/>
        <a:ext cx="4636210" cy="2391727"/>
      </dsp:txXfrm>
    </dsp:sp>
    <dsp:sp modelId="{DAD9059A-916A-4916-A2A8-B42491568DD3}">
      <dsp:nvSpPr>
        <dsp:cNvPr id="0" name=""/>
        <dsp:cNvSpPr/>
      </dsp:nvSpPr>
      <dsp:spPr>
        <a:xfrm rot="16200000">
          <a:off x="5313743" y="-324998"/>
          <a:ext cx="3986213" cy="4636210"/>
        </a:xfrm>
        <a:prstGeom prst="flowChartManualOperation">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0" tIns="0" rIns="204391" bIns="0" numCol="1" spcCol="1270" anchor="t" anchorCtr="0">
          <a:noAutofit/>
        </a:bodyPr>
        <a:lstStyle/>
        <a:p>
          <a:pPr lvl="0" algn="l" defTabSz="1422400">
            <a:lnSpc>
              <a:spcPct val="90000"/>
            </a:lnSpc>
            <a:spcBef>
              <a:spcPct val="0"/>
            </a:spcBef>
            <a:spcAft>
              <a:spcPct val="35000"/>
            </a:spcAft>
          </a:pPr>
          <a:r>
            <a:rPr lang="en-US" sz="3200" kern="1200" dirty="0" smtClean="0"/>
            <a:t>Student Role</a:t>
          </a:r>
          <a:endParaRPr lang="en-US" sz="3200" kern="1200" dirty="0"/>
        </a:p>
        <a:p>
          <a:pPr marL="228600" lvl="1" indent="-228600" algn="l" defTabSz="1111250">
            <a:lnSpc>
              <a:spcPct val="90000"/>
            </a:lnSpc>
            <a:spcBef>
              <a:spcPct val="0"/>
            </a:spcBef>
            <a:spcAft>
              <a:spcPct val="15000"/>
            </a:spcAft>
            <a:buChar char="••"/>
          </a:pPr>
          <a:r>
            <a:rPr lang="en-US" sz="2500" kern="1200" dirty="0" smtClean="0"/>
            <a:t>Show interest </a:t>
          </a:r>
          <a:endParaRPr lang="en-US" sz="2500" kern="1200" dirty="0"/>
        </a:p>
        <a:p>
          <a:pPr marL="228600" lvl="1" indent="-228600" algn="l" defTabSz="1111250">
            <a:lnSpc>
              <a:spcPct val="90000"/>
            </a:lnSpc>
            <a:spcBef>
              <a:spcPct val="0"/>
            </a:spcBef>
            <a:spcAft>
              <a:spcPct val="15000"/>
            </a:spcAft>
            <a:buChar char="••"/>
          </a:pPr>
          <a:r>
            <a:rPr lang="en-US" sz="2500" kern="1200" dirty="0" smtClean="0"/>
            <a:t>Asks questions</a:t>
          </a:r>
        </a:p>
        <a:p>
          <a:pPr marL="228600" lvl="1" indent="-228600" algn="l" defTabSz="1111250">
            <a:lnSpc>
              <a:spcPct val="90000"/>
            </a:lnSpc>
            <a:spcBef>
              <a:spcPct val="0"/>
            </a:spcBef>
            <a:spcAft>
              <a:spcPct val="15000"/>
            </a:spcAft>
            <a:buChar char="••"/>
          </a:pPr>
          <a:r>
            <a:rPr lang="en-US" sz="2500" kern="1200" dirty="0" smtClean="0"/>
            <a:t>Responds to Questions</a:t>
          </a:r>
          <a:endParaRPr lang="en-US" sz="2500" kern="1200" dirty="0"/>
        </a:p>
      </dsp:txBody>
      <dsp:txXfrm rot="5400000">
        <a:off x="4988745" y="797243"/>
        <a:ext cx="4636210" cy="23917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302F07-D6A9-46A5-9807-EBF6C9F5B2DD}">
      <dsp:nvSpPr>
        <dsp:cNvPr id="0" name=""/>
        <dsp:cNvSpPr/>
      </dsp:nvSpPr>
      <dsp:spPr>
        <a:xfrm rot="16200000">
          <a:off x="361714" y="-324998"/>
          <a:ext cx="3986213" cy="4636210"/>
        </a:xfrm>
        <a:prstGeom prst="flowChartManualOperation">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0" tIns="0" rIns="122163" bIns="0" numCol="1" spcCol="1270" anchor="t" anchorCtr="0">
          <a:noAutofit/>
        </a:bodyPr>
        <a:lstStyle/>
        <a:p>
          <a:pPr lvl="0" algn="l" defTabSz="844550">
            <a:lnSpc>
              <a:spcPct val="90000"/>
            </a:lnSpc>
            <a:spcBef>
              <a:spcPct val="0"/>
            </a:spcBef>
            <a:spcAft>
              <a:spcPct val="35000"/>
            </a:spcAft>
          </a:pPr>
          <a:r>
            <a:rPr lang="en-US" sz="1900" kern="1200" dirty="0" smtClean="0"/>
            <a:t>Teacher Role</a:t>
          </a:r>
          <a:endParaRPr lang="en-US" sz="1900" kern="1200" dirty="0"/>
        </a:p>
        <a:p>
          <a:pPr marL="114300" lvl="1" indent="-114300" algn="l" defTabSz="666750">
            <a:lnSpc>
              <a:spcPct val="90000"/>
            </a:lnSpc>
            <a:spcBef>
              <a:spcPct val="0"/>
            </a:spcBef>
            <a:spcAft>
              <a:spcPct val="15000"/>
            </a:spcAft>
            <a:buChar char="••"/>
          </a:pPr>
          <a:r>
            <a:rPr lang="en-US" sz="1500" kern="1200" dirty="0" smtClean="0"/>
            <a:t>Provide students with a common set of experiences that explore key concepts, processes and skills</a:t>
          </a:r>
          <a:endParaRPr lang="en-US" sz="1500" kern="1200" dirty="0"/>
        </a:p>
        <a:p>
          <a:pPr marL="114300" lvl="1" indent="-114300" algn="l" defTabSz="666750">
            <a:lnSpc>
              <a:spcPct val="90000"/>
            </a:lnSpc>
            <a:spcBef>
              <a:spcPct val="0"/>
            </a:spcBef>
            <a:spcAft>
              <a:spcPct val="15000"/>
            </a:spcAft>
            <a:buChar char="••"/>
          </a:pPr>
          <a:r>
            <a:rPr lang="en-US" sz="1500" kern="1200" dirty="0" smtClean="0"/>
            <a:t>Act as a facilitator</a:t>
          </a:r>
          <a:endParaRPr lang="en-US" sz="1500" kern="1200" dirty="0"/>
        </a:p>
        <a:p>
          <a:pPr marL="114300" lvl="1" indent="-114300" algn="l" defTabSz="666750">
            <a:lnSpc>
              <a:spcPct val="90000"/>
            </a:lnSpc>
            <a:spcBef>
              <a:spcPct val="0"/>
            </a:spcBef>
            <a:spcAft>
              <a:spcPct val="15000"/>
            </a:spcAft>
            <a:buChar char="••"/>
          </a:pPr>
          <a:r>
            <a:rPr lang="en-US" sz="1500" kern="1200" dirty="0" smtClean="0"/>
            <a:t>Observes and listens as students interact</a:t>
          </a:r>
          <a:endParaRPr lang="en-US" sz="1500" kern="1200" dirty="0"/>
        </a:p>
        <a:p>
          <a:pPr marL="114300" lvl="1" indent="-114300" algn="l" defTabSz="666750">
            <a:lnSpc>
              <a:spcPct val="90000"/>
            </a:lnSpc>
            <a:spcBef>
              <a:spcPct val="0"/>
            </a:spcBef>
            <a:spcAft>
              <a:spcPct val="15000"/>
            </a:spcAft>
            <a:buChar char="••"/>
          </a:pPr>
          <a:r>
            <a:rPr lang="en-US" sz="1500" kern="1200" dirty="0" smtClean="0"/>
            <a:t>Asks inquiry based questions</a:t>
          </a:r>
          <a:endParaRPr lang="en-US" sz="1500" kern="1200" dirty="0"/>
        </a:p>
        <a:p>
          <a:pPr marL="114300" lvl="1" indent="-114300" algn="l" defTabSz="666750">
            <a:lnSpc>
              <a:spcPct val="90000"/>
            </a:lnSpc>
            <a:spcBef>
              <a:spcPct val="0"/>
            </a:spcBef>
            <a:spcAft>
              <a:spcPct val="15000"/>
            </a:spcAft>
            <a:buChar char="••"/>
          </a:pPr>
          <a:endParaRPr lang="en-US" sz="1500" kern="1200" dirty="0"/>
        </a:p>
        <a:p>
          <a:pPr marL="114300" lvl="1" indent="-114300" algn="l" defTabSz="666750">
            <a:lnSpc>
              <a:spcPct val="90000"/>
            </a:lnSpc>
            <a:spcBef>
              <a:spcPct val="0"/>
            </a:spcBef>
            <a:spcAft>
              <a:spcPct val="15000"/>
            </a:spcAft>
            <a:buChar char="••"/>
          </a:pPr>
          <a:endParaRPr lang="en-US" sz="1500" kern="1200" dirty="0"/>
        </a:p>
        <a:p>
          <a:pPr marL="114300" lvl="1" indent="-114300" algn="l" defTabSz="666750">
            <a:lnSpc>
              <a:spcPct val="90000"/>
            </a:lnSpc>
            <a:spcBef>
              <a:spcPct val="0"/>
            </a:spcBef>
            <a:spcAft>
              <a:spcPct val="15000"/>
            </a:spcAft>
            <a:buChar char="••"/>
          </a:pPr>
          <a:endParaRPr lang="en-US" sz="1500" kern="1200" dirty="0"/>
        </a:p>
      </dsp:txBody>
      <dsp:txXfrm rot="5400000">
        <a:off x="36716" y="797243"/>
        <a:ext cx="4636210" cy="2391727"/>
      </dsp:txXfrm>
    </dsp:sp>
    <dsp:sp modelId="{DAD9059A-916A-4916-A2A8-B42491568DD3}">
      <dsp:nvSpPr>
        <dsp:cNvPr id="0" name=""/>
        <dsp:cNvSpPr/>
      </dsp:nvSpPr>
      <dsp:spPr>
        <a:xfrm rot="16200000">
          <a:off x="5313743" y="-324998"/>
          <a:ext cx="3986213" cy="4636210"/>
        </a:xfrm>
        <a:prstGeom prst="flowChartManualOperation">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0" tIns="0" rIns="122163" bIns="0" numCol="1" spcCol="1270" anchor="t" anchorCtr="0">
          <a:noAutofit/>
        </a:bodyPr>
        <a:lstStyle/>
        <a:p>
          <a:pPr lvl="0" algn="l" defTabSz="844550">
            <a:lnSpc>
              <a:spcPct val="90000"/>
            </a:lnSpc>
            <a:spcBef>
              <a:spcPct val="0"/>
            </a:spcBef>
            <a:spcAft>
              <a:spcPct val="35000"/>
            </a:spcAft>
          </a:pPr>
          <a:r>
            <a:rPr lang="en-US" sz="1900" kern="1200" dirty="0" smtClean="0"/>
            <a:t>Student Role</a:t>
          </a:r>
          <a:endParaRPr lang="en-US" sz="1900" kern="1200" dirty="0"/>
        </a:p>
        <a:p>
          <a:pPr marL="114300" lvl="1" indent="-114300" algn="l" defTabSz="666750">
            <a:lnSpc>
              <a:spcPct val="90000"/>
            </a:lnSpc>
            <a:spcBef>
              <a:spcPct val="0"/>
            </a:spcBef>
            <a:spcAft>
              <a:spcPct val="15000"/>
            </a:spcAft>
            <a:buChar char="••"/>
          </a:pPr>
          <a:r>
            <a:rPr lang="en-US" sz="1500" kern="1200" dirty="0" smtClean="0"/>
            <a:t>Think creatively within the limits of the activity</a:t>
          </a:r>
          <a:endParaRPr lang="en-US" sz="1500" kern="1200" dirty="0"/>
        </a:p>
        <a:p>
          <a:pPr marL="114300" lvl="1" indent="-114300" algn="l" defTabSz="666750">
            <a:lnSpc>
              <a:spcPct val="90000"/>
            </a:lnSpc>
            <a:spcBef>
              <a:spcPct val="0"/>
            </a:spcBef>
            <a:spcAft>
              <a:spcPct val="15000"/>
            </a:spcAft>
            <a:buChar char="••"/>
          </a:pPr>
          <a:r>
            <a:rPr lang="en-US" sz="1500" kern="1200" dirty="0" smtClean="0"/>
            <a:t>Use alternate means of problem solving</a:t>
          </a:r>
          <a:endParaRPr lang="en-US" sz="1500" kern="1200" dirty="0"/>
        </a:p>
        <a:p>
          <a:pPr marL="114300" lvl="1" indent="-114300" algn="l" defTabSz="666750">
            <a:lnSpc>
              <a:spcPct val="90000"/>
            </a:lnSpc>
            <a:spcBef>
              <a:spcPct val="0"/>
            </a:spcBef>
            <a:spcAft>
              <a:spcPct val="15000"/>
            </a:spcAft>
            <a:buChar char="••"/>
          </a:pPr>
          <a:r>
            <a:rPr lang="en-US" sz="1500" kern="1200" dirty="0" smtClean="0"/>
            <a:t>Conduct activities, form hypothesis, make generalizations</a:t>
          </a:r>
          <a:endParaRPr lang="en-US" sz="1500" kern="1200" dirty="0"/>
        </a:p>
        <a:p>
          <a:pPr marL="114300" lvl="1" indent="-114300" algn="l" defTabSz="666750">
            <a:lnSpc>
              <a:spcPct val="90000"/>
            </a:lnSpc>
            <a:spcBef>
              <a:spcPct val="0"/>
            </a:spcBef>
            <a:spcAft>
              <a:spcPct val="15000"/>
            </a:spcAft>
            <a:buChar char="••"/>
          </a:pPr>
          <a:r>
            <a:rPr lang="en-US" sz="1500" kern="1200" dirty="0" smtClean="0"/>
            <a:t>Record observations</a:t>
          </a:r>
          <a:endParaRPr lang="en-US" sz="1500" kern="1200" dirty="0"/>
        </a:p>
      </dsp:txBody>
      <dsp:txXfrm rot="5400000">
        <a:off x="4988745" y="797243"/>
        <a:ext cx="4636210" cy="23917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302F07-D6A9-46A5-9807-EBF6C9F5B2DD}">
      <dsp:nvSpPr>
        <dsp:cNvPr id="0" name=""/>
        <dsp:cNvSpPr/>
      </dsp:nvSpPr>
      <dsp:spPr>
        <a:xfrm rot="16200000">
          <a:off x="361714" y="-324998"/>
          <a:ext cx="3986213" cy="4636210"/>
        </a:xfrm>
        <a:prstGeom prst="flowChartManualOperation">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0" tIns="0" rIns="121047" bIns="0" numCol="1" spcCol="1270" anchor="t" anchorCtr="0">
          <a:noAutofit/>
        </a:bodyPr>
        <a:lstStyle/>
        <a:p>
          <a:pPr lvl="0" algn="l" defTabSz="844550">
            <a:lnSpc>
              <a:spcPct val="90000"/>
            </a:lnSpc>
            <a:spcBef>
              <a:spcPct val="0"/>
            </a:spcBef>
            <a:spcAft>
              <a:spcPct val="35000"/>
            </a:spcAft>
          </a:pPr>
          <a:r>
            <a:rPr lang="en-US" sz="1900" kern="1200" dirty="0" smtClean="0"/>
            <a:t>Teacher Role</a:t>
          </a:r>
          <a:endParaRPr lang="en-US" sz="1900" kern="1200" dirty="0"/>
        </a:p>
        <a:p>
          <a:pPr marL="114300" lvl="1" indent="-114300" algn="l" defTabSz="666750">
            <a:lnSpc>
              <a:spcPct val="90000"/>
            </a:lnSpc>
            <a:spcBef>
              <a:spcPct val="0"/>
            </a:spcBef>
            <a:spcAft>
              <a:spcPct val="15000"/>
            </a:spcAft>
            <a:buChar char="••"/>
          </a:pPr>
          <a:r>
            <a:rPr lang="en-US" sz="1500" kern="1200" dirty="0" smtClean="0"/>
            <a:t>Provide definitions,  vocabulary</a:t>
          </a:r>
          <a:endParaRPr lang="en-US" sz="1500" kern="1200" dirty="0"/>
        </a:p>
        <a:p>
          <a:pPr marL="114300" lvl="1" indent="-114300" algn="l" defTabSz="666750">
            <a:lnSpc>
              <a:spcPct val="90000"/>
            </a:lnSpc>
            <a:spcBef>
              <a:spcPct val="0"/>
            </a:spcBef>
            <a:spcAft>
              <a:spcPct val="15000"/>
            </a:spcAft>
            <a:buChar char="••"/>
          </a:pPr>
          <a:r>
            <a:rPr lang="en-US" sz="1500" kern="1200" dirty="0" smtClean="0"/>
            <a:t>Link experiences with new knowledge</a:t>
          </a:r>
          <a:endParaRPr lang="en-US" sz="1500" kern="1200" dirty="0"/>
        </a:p>
        <a:p>
          <a:pPr marL="114300" lvl="1" indent="-114300" algn="l" defTabSz="666750">
            <a:lnSpc>
              <a:spcPct val="90000"/>
            </a:lnSpc>
            <a:spcBef>
              <a:spcPct val="0"/>
            </a:spcBef>
            <a:spcAft>
              <a:spcPct val="15000"/>
            </a:spcAft>
            <a:buChar char="••"/>
          </a:pPr>
          <a:r>
            <a:rPr lang="en-US" sz="1500" kern="1200" dirty="0" smtClean="0"/>
            <a:t>Listen and build upon discussions</a:t>
          </a:r>
          <a:endParaRPr lang="en-US" sz="1500" kern="1200" dirty="0"/>
        </a:p>
        <a:p>
          <a:pPr marL="114300" lvl="1" indent="-114300" algn="l" defTabSz="666750">
            <a:lnSpc>
              <a:spcPct val="90000"/>
            </a:lnSpc>
            <a:spcBef>
              <a:spcPct val="0"/>
            </a:spcBef>
            <a:spcAft>
              <a:spcPct val="15000"/>
            </a:spcAft>
            <a:buChar char="••"/>
          </a:pPr>
          <a:r>
            <a:rPr lang="en-US" sz="1500" kern="1200" dirty="0" smtClean="0"/>
            <a:t>Communicate new understandings</a:t>
          </a:r>
          <a:endParaRPr lang="en-US" sz="1500" kern="1200" dirty="0"/>
        </a:p>
        <a:p>
          <a:pPr marL="114300" lvl="1" indent="-114300" algn="l" defTabSz="666750">
            <a:lnSpc>
              <a:spcPct val="90000"/>
            </a:lnSpc>
            <a:spcBef>
              <a:spcPct val="0"/>
            </a:spcBef>
            <a:spcAft>
              <a:spcPct val="15000"/>
            </a:spcAft>
            <a:buChar char="••"/>
          </a:pPr>
          <a:endParaRPr lang="en-US" sz="1500" kern="1200" dirty="0"/>
        </a:p>
        <a:p>
          <a:pPr marL="114300" lvl="1" indent="-114300" algn="l" defTabSz="666750">
            <a:lnSpc>
              <a:spcPct val="90000"/>
            </a:lnSpc>
            <a:spcBef>
              <a:spcPct val="0"/>
            </a:spcBef>
            <a:spcAft>
              <a:spcPct val="15000"/>
            </a:spcAft>
            <a:buChar char="••"/>
          </a:pPr>
          <a:endParaRPr lang="en-US" sz="1500" kern="1200" dirty="0"/>
        </a:p>
        <a:p>
          <a:pPr marL="114300" lvl="1" indent="-114300" algn="l" defTabSz="666750">
            <a:lnSpc>
              <a:spcPct val="90000"/>
            </a:lnSpc>
            <a:spcBef>
              <a:spcPct val="0"/>
            </a:spcBef>
            <a:spcAft>
              <a:spcPct val="15000"/>
            </a:spcAft>
            <a:buChar char="••"/>
          </a:pPr>
          <a:endParaRPr lang="en-US" sz="1500" kern="1200" dirty="0"/>
        </a:p>
        <a:p>
          <a:pPr marL="114300" lvl="1" indent="-114300" algn="l" defTabSz="666750">
            <a:lnSpc>
              <a:spcPct val="90000"/>
            </a:lnSpc>
            <a:spcBef>
              <a:spcPct val="0"/>
            </a:spcBef>
            <a:spcAft>
              <a:spcPct val="15000"/>
            </a:spcAft>
            <a:buChar char="••"/>
          </a:pPr>
          <a:endParaRPr lang="en-US" sz="1500" kern="1200" dirty="0"/>
        </a:p>
      </dsp:txBody>
      <dsp:txXfrm rot="5400000">
        <a:off x="36716" y="797243"/>
        <a:ext cx="4636210" cy="2391727"/>
      </dsp:txXfrm>
    </dsp:sp>
    <dsp:sp modelId="{DAD9059A-916A-4916-A2A8-B42491568DD3}">
      <dsp:nvSpPr>
        <dsp:cNvPr id="0" name=""/>
        <dsp:cNvSpPr/>
      </dsp:nvSpPr>
      <dsp:spPr>
        <a:xfrm rot="16200000">
          <a:off x="5313743" y="-324998"/>
          <a:ext cx="3986213" cy="4636210"/>
        </a:xfrm>
        <a:prstGeom prst="flowChartManualOperation">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0" tIns="0" rIns="121047" bIns="0" numCol="1" spcCol="1270" anchor="t" anchorCtr="0">
          <a:noAutofit/>
        </a:bodyPr>
        <a:lstStyle/>
        <a:p>
          <a:pPr lvl="0" algn="l" defTabSz="844550">
            <a:lnSpc>
              <a:spcPct val="90000"/>
            </a:lnSpc>
            <a:spcBef>
              <a:spcPct val="0"/>
            </a:spcBef>
            <a:spcAft>
              <a:spcPct val="35000"/>
            </a:spcAft>
          </a:pPr>
          <a:r>
            <a:rPr lang="en-US" sz="1900" kern="1200" dirty="0" smtClean="0"/>
            <a:t>Student Role</a:t>
          </a:r>
          <a:endParaRPr lang="en-US" sz="1900" kern="1200" dirty="0"/>
        </a:p>
        <a:p>
          <a:pPr marL="114300" lvl="1" indent="-114300" algn="l" defTabSz="666750">
            <a:lnSpc>
              <a:spcPct val="90000"/>
            </a:lnSpc>
            <a:spcBef>
              <a:spcPct val="0"/>
            </a:spcBef>
            <a:spcAft>
              <a:spcPct val="15000"/>
            </a:spcAft>
            <a:buChar char="••"/>
          </a:pPr>
          <a:r>
            <a:rPr lang="en-US" sz="1500" kern="1200" dirty="0" smtClean="0"/>
            <a:t>Explain possible solutions and answers</a:t>
          </a:r>
          <a:endParaRPr lang="en-US" sz="1500" kern="1200" dirty="0"/>
        </a:p>
        <a:p>
          <a:pPr marL="114300" lvl="1" indent="-114300" algn="l" defTabSz="666750">
            <a:lnSpc>
              <a:spcPct val="90000"/>
            </a:lnSpc>
            <a:spcBef>
              <a:spcPct val="0"/>
            </a:spcBef>
            <a:spcAft>
              <a:spcPct val="15000"/>
            </a:spcAft>
            <a:buChar char="••"/>
          </a:pPr>
          <a:r>
            <a:rPr lang="en-US" sz="1500" kern="1200" dirty="0" smtClean="0"/>
            <a:t>Use information from observations</a:t>
          </a:r>
          <a:endParaRPr lang="en-US" sz="1500" kern="1200" dirty="0"/>
        </a:p>
        <a:p>
          <a:pPr marL="114300" lvl="1" indent="-114300" algn="l" defTabSz="666750">
            <a:lnSpc>
              <a:spcPct val="90000"/>
            </a:lnSpc>
            <a:spcBef>
              <a:spcPct val="0"/>
            </a:spcBef>
            <a:spcAft>
              <a:spcPct val="15000"/>
            </a:spcAft>
            <a:buChar char="••"/>
          </a:pPr>
          <a:r>
            <a:rPr lang="en-US" sz="1500" kern="1200" dirty="0" smtClean="0"/>
            <a:t>Questions others explanations</a:t>
          </a:r>
          <a:endParaRPr lang="en-US" sz="1500" kern="1200" dirty="0"/>
        </a:p>
      </dsp:txBody>
      <dsp:txXfrm rot="5400000">
        <a:off x="4988745" y="797243"/>
        <a:ext cx="4636210" cy="23917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0F50F1-ED1B-4C4A-B1FD-EF5CFF004BE2}">
      <dsp:nvSpPr>
        <dsp:cNvPr id="0" name=""/>
        <dsp:cNvSpPr/>
      </dsp:nvSpPr>
      <dsp:spPr>
        <a:xfrm>
          <a:off x="0" y="220807"/>
          <a:ext cx="8128000" cy="3251199"/>
        </a:xfrm>
        <a:prstGeom prst="leftRightRibbon">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8C9621A-AF13-4531-945C-27FFD5C70EED}">
      <dsp:nvSpPr>
        <dsp:cNvPr id="0" name=""/>
        <dsp:cNvSpPr/>
      </dsp:nvSpPr>
      <dsp:spPr>
        <a:xfrm>
          <a:off x="975360" y="949271"/>
          <a:ext cx="2682239" cy="1593088"/>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4676" rIns="0" bIns="80010" numCol="1" spcCol="1270" anchor="ctr" anchorCtr="0">
          <a:noAutofit/>
        </a:bodyPr>
        <a:lstStyle/>
        <a:p>
          <a:pPr lvl="0" algn="ctr" defTabSz="933450">
            <a:lnSpc>
              <a:spcPct val="90000"/>
            </a:lnSpc>
            <a:spcBef>
              <a:spcPct val="0"/>
            </a:spcBef>
            <a:spcAft>
              <a:spcPct val="35000"/>
            </a:spcAft>
          </a:pPr>
          <a:r>
            <a:rPr lang="en-US" sz="2100" kern="1200" dirty="0" smtClean="0"/>
            <a:t>Traditional Teacher Centered Lectured Driven</a:t>
          </a:r>
          <a:endParaRPr lang="en-US" sz="2100" kern="1200" dirty="0"/>
        </a:p>
      </dsp:txBody>
      <dsp:txXfrm>
        <a:off x="975360" y="949271"/>
        <a:ext cx="2682239" cy="1593088"/>
      </dsp:txXfrm>
    </dsp:sp>
    <dsp:sp modelId="{1422935B-6924-4C42-84AC-4C30EA547225}">
      <dsp:nvSpPr>
        <dsp:cNvPr id="0" name=""/>
        <dsp:cNvSpPr/>
      </dsp:nvSpPr>
      <dsp:spPr>
        <a:xfrm>
          <a:off x="4064000" y="1469463"/>
          <a:ext cx="3169920" cy="1593088"/>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4676" rIns="0" bIns="80010" numCol="1" spcCol="1270" anchor="ctr" anchorCtr="0">
          <a:noAutofit/>
        </a:bodyPr>
        <a:lstStyle/>
        <a:p>
          <a:pPr lvl="0" algn="ctr" defTabSz="933450">
            <a:lnSpc>
              <a:spcPct val="90000"/>
            </a:lnSpc>
            <a:spcBef>
              <a:spcPct val="0"/>
            </a:spcBef>
            <a:spcAft>
              <a:spcPct val="35000"/>
            </a:spcAft>
          </a:pPr>
          <a:r>
            <a:rPr lang="en-US" sz="2100" kern="1200" dirty="0" smtClean="0"/>
            <a:t>Student centered</a:t>
          </a:r>
        </a:p>
        <a:p>
          <a:pPr lvl="0" algn="ctr" defTabSz="933450">
            <a:lnSpc>
              <a:spcPct val="90000"/>
            </a:lnSpc>
            <a:spcBef>
              <a:spcPct val="0"/>
            </a:spcBef>
            <a:spcAft>
              <a:spcPct val="35000"/>
            </a:spcAft>
          </a:pPr>
          <a:r>
            <a:rPr lang="en-US" sz="2100" kern="1200" dirty="0" smtClean="0"/>
            <a:t>Activity based</a:t>
          </a:r>
        </a:p>
        <a:p>
          <a:pPr lvl="0" algn="ctr" defTabSz="933450">
            <a:lnSpc>
              <a:spcPct val="90000"/>
            </a:lnSpc>
            <a:spcBef>
              <a:spcPct val="0"/>
            </a:spcBef>
            <a:spcAft>
              <a:spcPct val="35000"/>
            </a:spcAft>
          </a:pPr>
          <a:r>
            <a:rPr lang="en-US" sz="2100" kern="1200" dirty="0" smtClean="0"/>
            <a:t>Collaboration Among Students</a:t>
          </a:r>
          <a:endParaRPr lang="en-US" sz="2100" kern="1200" dirty="0"/>
        </a:p>
      </dsp:txBody>
      <dsp:txXfrm>
        <a:off x="4064000" y="1469463"/>
        <a:ext cx="3169920" cy="159308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302F07-D6A9-46A5-9807-EBF6C9F5B2DD}">
      <dsp:nvSpPr>
        <dsp:cNvPr id="0" name=""/>
        <dsp:cNvSpPr/>
      </dsp:nvSpPr>
      <dsp:spPr>
        <a:xfrm rot="16200000">
          <a:off x="361714" y="-324998"/>
          <a:ext cx="3986213" cy="4636210"/>
        </a:xfrm>
        <a:prstGeom prst="flowChartManualOperation">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0" tIns="0" rIns="122163" bIns="0" numCol="1" spcCol="1270" anchor="t" anchorCtr="0">
          <a:noAutofit/>
        </a:bodyPr>
        <a:lstStyle/>
        <a:p>
          <a:pPr lvl="0" algn="l" defTabSz="844550">
            <a:lnSpc>
              <a:spcPct val="90000"/>
            </a:lnSpc>
            <a:spcBef>
              <a:spcPct val="0"/>
            </a:spcBef>
            <a:spcAft>
              <a:spcPct val="35000"/>
            </a:spcAft>
          </a:pPr>
          <a:r>
            <a:rPr lang="en-US" sz="1900" kern="1200" dirty="0" smtClean="0"/>
            <a:t>Teacher Role</a:t>
          </a:r>
          <a:endParaRPr lang="en-US" sz="1900" kern="1200" dirty="0"/>
        </a:p>
        <a:p>
          <a:pPr marL="114300" lvl="1" indent="-114300" algn="l" defTabSz="666750">
            <a:lnSpc>
              <a:spcPct val="90000"/>
            </a:lnSpc>
            <a:spcBef>
              <a:spcPct val="0"/>
            </a:spcBef>
            <a:spcAft>
              <a:spcPct val="15000"/>
            </a:spcAft>
            <a:buChar char="••"/>
          </a:pPr>
          <a:r>
            <a:rPr lang="en-US" sz="1500" kern="1200" dirty="0" smtClean="0"/>
            <a:t>Challenge and extend student’s conceptual understanding.</a:t>
          </a:r>
          <a:endParaRPr lang="en-US" sz="1500" kern="1200" dirty="0"/>
        </a:p>
        <a:p>
          <a:pPr marL="114300" lvl="1" indent="-114300" algn="l" defTabSz="666750">
            <a:lnSpc>
              <a:spcPct val="90000"/>
            </a:lnSpc>
            <a:spcBef>
              <a:spcPct val="0"/>
            </a:spcBef>
            <a:spcAft>
              <a:spcPct val="15000"/>
            </a:spcAft>
            <a:buChar char="••"/>
          </a:pPr>
          <a:r>
            <a:rPr lang="en-US" sz="1500" kern="1200" dirty="0" smtClean="0"/>
            <a:t>Listen and build upon discussions</a:t>
          </a:r>
          <a:endParaRPr lang="en-US" sz="1500" kern="1200" dirty="0"/>
        </a:p>
        <a:p>
          <a:pPr marL="114300" lvl="1" indent="-114300" algn="l" defTabSz="666750">
            <a:lnSpc>
              <a:spcPct val="90000"/>
            </a:lnSpc>
            <a:spcBef>
              <a:spcPct val="0"/>
            </a:spcBef>
            <a:spcAft>
              <a:spcPct val="15000"/>
            </a:spcAft>
            <a:buChar char="••"/>
          </a:pPr>
          <a:r>
            <a:rPr lang="en-US" sz="1500" kern="1200" dirty="0" smtClean="0"/>
            <a:t>Encourage students to apply concepts</a:t>
          </a:r>
          <a:endParaRPr lang="en-US" sz="1500" kern="1200" dirty="0"/>
        </a:p>
        <a:p>
          <a:pPr marL="114300" lvl="1" indent="-114300" algn="l" defTabSz="666750">
            <a:lnSpc>
              <a:spcPct val="90000"/>
            </a:lnSpc>
            <a:spcBef>
              <a:spcPct val="0"/>
            </a:spcBef>
            <a:spcAft>
              <a:spcPct val="15000"/>
            </a:spcAft>
            <a:buChar char="••"/>
          </a:pPr>
          <a:endParaRPr lang="en-US" sz="1500" kern="1200" dirty="0"/>
        </a:p>
        <a:p>
          <a:pPr marL="114300" lvl="1" indent="-114300" algn="l" defTabSz="666750">
            <a:lnSpc>
              <a:spcPct val="90000"/>
            </a:lnSpc>
            <a:spcBef>
              <a:spcPct val="0"/>
            </a:spcBef>
            <a:spcAft>
              <a:spcPct val="15000"/>
            </a:spcAft>
            <a:buChar char="••"/>
          </a:pPr>
          <a:endParaRPr lang="en-US" sz="1500" kern="1200" dirty="0"/>
        </a:p>
        <a:p>
          <a:pPr marL="114300" lvl="1" indent="-114300" algn="l" defTabSz="666750">
            <a:lnSpc>
              <a:spcPct val="90000"/>
            </a:lnSpc>
            <a:spcBef>
              <a:spcPct val="0"/>
            </a:spcBef>
            <a:spcAft>
              <a:spcPct val="15000"/>
            </a:spcAft>
            <a:buChar char="••"/>
          </a:pPr>
          <a:endParaRPr lang="en-US" sz="1500" kern="1200" dirty="0"/>
        </a:p>
        <a:p>
          <a:pPr marL="114300" lvl="1" indent="-114300" algn="l" defTabSz="666750">
            <a:lnSpc>
              <a:spcPct val="90000"/>
            </a:lnSpc>
            <a:spcBef>
              <a:spcPct val="0"/>
            </a:spcBef>
            <a:spcAft>
              <a:spcPct val="15000"/>
            </a:spcAft>
            <a:buChar char="••"/>
          </a:pPr>
          <a:endParaRPr lang="en-US" sz="1500" kern="1200" dirty="0"/>
        </a:p>
      </dsp:txBody>
      <dsp:txXfrm rot="5400000">
        <a:off x="36716" y="797243"/>
        <a:ext cx="4636210" cy="2391727"/>
      </dsp:txXfrm>
    </dsp:sp>
    <dsp:sp modelId="{DAD9059A-916A-4916-A2A8-B42491568DD3}">
      <dsp:nvSpPr>
        <dsp:cNvPr id="0" name=""/>
        <dsp:cNvSpPr/>
      </dsp:nvSpPr>
      <dsp:spPr>
        <a:xfrm rot="16200000">
          <a:off x="5313743" y="-324998"/>
          <a:ext cx="3986213" cy="4636210"/>
        </a:xfrm>
        <a:prstGeom prst="flowChartManualOperation">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0" tIns="0" rIns="122163" bIns="0" numCol="1" spcCol="1270" anchor="t" anchorCtr="0">
          <a:noAutofit/>
        </a:bodyPr>
        <a:lstStyle/>
        <a:p>
          <a:pPr lvl="0" algn="l" defTabSz="844550">
            <a:lnSpc>
              <a:spcPct val="90000"/>
            </a:lnSpc>
            <a:spcBef>
              <a:spcPct val="0"/>
            </a:spcBef>
            <a:spcAft>
              <a:spcPct val="35000"/>
            </a:spcAft>
          </a:pPr>
          <a:r>
            <a:rPr lang="en-US" sz="1900" kern="1200" dirty="0" smtClean="0"/>
            <a:t>Student Role</a:t>
          </a:r>
          <a:endParaRPr lang="en-US" sz="1900" kern="1200" dirty="0"/>
        </a:p>
        <a:p>
          <a:pPr marL="114300" lvl="1" indent="-114300" algn="l" defTabSz="666750">
            <a:lnSpc>
              <a:spcPct val="90000"/>
            </a:lnSpc>
            <a:spcBef>
              <a:spcPct val="0"/>
            </a:spcBef>
            <a:spcAft>
              <a:spcPct val="15000"/>
            </a:spcAft>
            <a:buChar char="••"/>
          </a:pPr>
          <a:r>
            <a:rPr lang="en-US" sz="1500" kern="1200" dirty="0" smtClean="0"/>
            <a:t>Explain possible solutions and answers</a:t>
          </a:r>
          <a:endParaRPr lang="en-US" sz="1500" kern="1200" dirty="0"/>
        </a:p>
        <a:p>
          <a:pPr marL="114300" lvl="1" indent="-114300" algn="l" defTabSz="666750">
            <a:lnSpc>
              <a:spcPct val="90000"/>
            </a:lnSpc>
            <a:spcBef>
              <a:spcPct val="0"/>
            </a:spcBef>
            <a:spcAft>
              <a:spcPct val="15000"/>
            </a:spcAft>
            <a:buChar char="••"/>
          </a:pPr>
          <a:r>
            <a:rPr lang="en-US" sz="1500" kern="1200" dirty="0" smtClean="0"/>
            <a:t>Use information from observations</a:t>
          </a:r>
          <a:endParaRPr lang="en-US" sz="1500" kern="1200" dirty="0"/>
        </a:p>
        <a:p>
          <a:pPr marL="114300" lvl="1" indent="-114300" algn="l" defTabSz="666750">
            <a:lnSpc>
              <a:spcPct val="90000"/>
            </a:lnSpc>
            <a:spcBef>
              <a:spcPct val="0"/>
            </a:spcBef>
            <a:spcAft>
              <a:spcPct val="15000"/>
            </a:spcAft>
            <a:buChar char="••"/>
          </a:pPr>
          <a:r>
            <a:rPr lang="en-US" sz="1500" kern="1200" dirty="0" smtClean="0"/>
            <a:t>Draw reasonable conclusions</a:t>
          </a:r>
          <a:endParaRPr lang="en-US" sz="1500" kern="1200" dirty="0"/>
        </a:p>
      </dsp:txBody>
      <dsp:txXfrm rot="5400000">
        <a:off x="4988745" y="797243"/>
        <a:ext cx="4636210" cy="239172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302F07-D6A9-46A5-9807-EBF6C9F5B2DD}">
      <dsp:nvSpPr>
        <dsp:cNvPr id="0" name=""/>
        <dsp:cNvSpPr/>
      </dsp:nvSpPr>
      <dsp:spPr>
        <a:xfrm rot="16200000">
          <a:off x="361714" y="-324998"/>
          <a:ext cx="3986213" cy="4636210"/>
        </a:xfrm>
        <a:prstGeom prst="flowChartManualOperation">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9700" tIns="0" rIns="141139" bIns="0" numCol="1" spcCol="1270" anchor="t" anchorCtr="0">
          <a:noAutofit/>
        </a:bodyPr>
        <a:lstStyle/>
        <a:p>
          <a:pPr lvl="0" algn="l" defTabSz="977900">
            <a:lnSpc>
              <a:spcPct val="90000"/>
            </a:lnSpc>
            <a:spcBef>
              <a:spcPct val="0"/>
            </a:spcBef>
            <a:spcAft>
              <a:spcPct val="35000"/>
            </a:spcAft>
          </a:pPr>
          <a:r>
            <a:rPr lang="en-US" sz="2200" kern="1200" dirty="0" smtClean="0"/>
            <a:t>Teacher Role</a:t>
          </a:r>
          <a:endParaRPr lang="en-US" sz="2200" kern="1200" dirty="0"/>
        </a:p>
        <a:p>
          <a:pPr marL="171450" lvl="1" indent="-171450" algn="l" defTabSz="755650">
            <a:lnSpc>
              <a:spcPct val="90000"/>
            </a:lnSpc>
            <a:spcBef>
              <a:spcPct val="0"/>
            </a:spcBef>
            <a:spcAft>
              <a:spcPct val="15000"/>
            </a:spcAft>
            <a:buChar char="••"/>
          </a:pPr>
          <a:r>
            <a:rPr lang="en-US" sz="1700" kern="1200" dirty="0" smtClean="0"/>
            <a:t>Assesses students’ knowledge and skills</a:t>
          </a:r>
          <a:endParaRPr lang="en-US" sz="1700" kern="1200" dirty="0"/>
        </a:p>
        <a:p>
          <a:pPr marL="171450" lvl="1" indent="-171450" algn="l" defTabSz="755650">
            <a:lnSpc>
              <a:spcPct val="90000"/>
            </a:lnSpc>
            <a:spcBef>
              <a:spcPct val="0"/>
            </a:spcBef>
            <a:spcAft>
              <a:spcPct val="15000"/>
            </a:spcAft>
            <a:buChar char="••"/>
          </a:pPr>
          <a:r>
            <a:rPr lang="en-US" sz="1700" kern="1200" dirty="0" smtClean="0"/>
            <a:t>Ask open-ended questions</a:t>
          </a:r>
          <a:endParaRPr lang="en-US" sz="1700" kern="1200" dirty="0"/>
        </a:p>
        <a:p>
          <a:pPr marL="171450" lvl="1" indent="-171450" algn="l" defTabSz="755650">
            <a:lnSpc>
              <a:spcPct val="90000"/>
            </a:lnSpc>
            <a:spcBef>
              <a:spcPct val="0"/>
            </a:spcBef>
            <a:spcAft>
              <a:spcPct val="15000"/>
            </a:spcAft>
            <a:buChar char="••"/>
          </a:pPr>
          <a:r>
            <a:rPr lang="en-US" sz="1700" kern="1200" dirty="0" smtClean="0"/>
            <a:t>Look for evidence that students have changed their thinking </a:t>
          </a:r>
          <a:endParaRPr lang="en-US" sz="1700" kern="1200" dirty="0"/>
        </a:p>
        <a:p>
          <a:pPr marL="171450" lvl="1" indent="-171450" algn="l" defTabSz="755650">
            <a:lnSpc>
              <a:spcPct val="90000"/>
            </a:lnSpc>
            <a:spcBef>
              <a:spcPct val="0"/>
            </a:spcBef>
            <a:spcAft>
              <a:spcPct val="15000"/>
            </a:spcAft>
            <a:buChar char="••"/>
          </a:pPr>
          <a:endParaRPr lang="en-US" sz="1700" kern="1200" dirty="0"/>
        </a:p>
        <a:p>
          <a:pPr marL="171450" lvl="1" indent="-171450" algn="l" defTabSz="755650">
            <a:lnSpc>
              <a:spcPct val="90000"/>
            </a:lnSpc>
            <a:spcBef>
              <a:spcPct val="0"/>
            </a:spcBef>
            <a:spcAft>
              <a:spcPct val="15000"/>
            </a:spcAft>
            <a:buChar char="••"/>
          </a:pPr>
          <a:endParaRPr lang="en-US" sz="1700" kern="1200" dirty="0"/>
        </a:p>
        <a:p>
          <a:pPr marL="171450" lvl="1" indent="-171450" algn="l" defTabSz="755650">
            <a:lnSpc>
              <a:spcPct val="90000"/>
            </a:lnSpc>
            <a:spcBef>
              <a:spcPct val="0"/>
            </a:spcBef>
            <a:spcAft>
              <a:spcPct val="15000"/>
            </a:spcAft>
            <a:buChar char="••"/>
          </a:pPr>
          <a:endParaRPr lang="en-US" sz="1700" kern="1200" dirty="0"/>
        </a:p>
      </dsp:txBody>
      <dsp:txXfrm rot="5400000">
        <a:off x="36716" y="797243"/>
        <a:ext cx="4636210" cy="2391727"/>
      </dsp:txXfrm>
    </dsp:sp>
    <dsp:sp modelId="{DAD9059A-916A-4916-A2A8-B42491568DD3}">
      <dsp:nvSpPr>
        <dsp:cNvPr id="0" name=""/>
        <dsp:cNvSpPr/>
      </dsp:nvSpPr>
      <dsp:spPr>
        <a:xfrm rot="16200000">
          <a:off x="5313743" y="-324998"/>
          <a:ext cx="3986213" cy="4636210"/>
        </a:xfrm>
        <a:prstGeom prst="flowChartManualOperation">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9700" tIns="0" rIns="141139" bIns="0" numCol="1" spcCol="1270" anchor="t" anchorCtr="0">
          <a:noAutofit/>
        </a:bodyPr>
        <a:lstStyle/>
        <a:p>
          <a:pPr lvl="0" algn="l" defTabSz="977900">
            <a:lnSpc>
              <a:spcPct val="90000"/>
            </a:lnSpc>
            <a:spcBef>
              <a:spcPct val="0"/>
            </a:spcBef>
            <a:spcAft>
              <a:spcPct val="35000"/>
            </a:spcAft>
          </a:pPr>
          <a:r>
            <a:rPr lang="en-US" sz="2200" kern="1200" dirty="0" smtClean="0"/>
            <a:t>Student Role</a:t>
          </a:r>
          <a:endParaRPr lang="en-US" sz="2200" kern="1200" dirty="0"/>
        </a:p>
        <a:p>
          <a:pPr marL="171450" lvl="1" indent="-171450" algn="l" defTabSz="755650">
            <a:lnSpc>
              <a:spcPct val="90000"/>
            </a:lnSpc>
            <a:spcBef>
              <a:spcPct val="0"/>
            </a:spcBef>
            <a:spcAft>
              <a:spcPct val="15000"/>
            </a:spcAft>
            <a:buChar char="••"/>
          </a:pPr>
          <a:r>
            <a:rPr lang="en-US" sz="1700" kern="1200" dirty="0" smtClean="0"/>
            <a:t>Explain possible solutions and answers</a:t>
          </a:r>
          <a:endParaRPr lang="en-US" sz="1700" kern="1200" dirty="0"/>
        </a:p>
        <a:p>
          <a:pPr marL="171450" lvl="1" indent="-171450" algn="l" defTabSz="755650">
            <a:lnSpc>
              <a:spcPct val="90000"/>
            </a:lnSpc>
            <a:spcBef>
              <a:spcPct val="0"/>
            </a:spcBef>
            <a:spcAft>
              <a:spcPct val="15000"/>
            </a:spcAft>
            <a:buChar char="••"/>
          </a:pPr>
          <a:r>
            <a:rPr lang="en-US" sz="1700" kern="1200" dirty="0" smtClean="0"/>
            <a:t>Use information from observations</a:t>
          </a:r>
          <a:endParaRPr lang="en-US" sz="1700" kern="1200" dirty="0"/>
        </a:p>
        <a:p>
          <a:pPr marL="171450" lvl="1" indent="-171450" algn="l" defTabSz="755650">
            <a:lnSpc>
              <a:spcPct val="90000"/>
            </a:lnSpc>
            <a:spcBef>
              <a:spcPct val="0"/>
            </a:spcBef>
            <a:spcAft>
              <a:spcPct val="15000"/>
            </a:spcAft>
            <a:buChar char="••"/>
          </a:pPr>
          <a:r>
            <a:rPr lang="en-US" sz="1700" kern="1200" dirty="0" smtClean="0"/>
            <a:t>Draw reasonable conclusions</a:t>
          </a:r>
          <a:endParaRPr lang="en-US" sz="1700" kern="1200" dirty="0"/>
        </a:p>
        <a:p>
          <a:pPr marL="171450" lvl="1" indent="-171450" algn="l" defTabSz="755650">
            <a:lnSpc>
              <a:spcPct val="90000"/>
            </a:lnSpc>
            <a:spcBef>
              <a:spcPct val="0"/>
            </a:spcBef>
            <a:spcAft>
              <a:spcPct val="15000"/>
            </a:spcAft>
            <a:buChar char="••"/>
          </a:pPr>
          <a:r>
            <a:rPr lang="en-US" sz="1700" kern="1200" dirty="0" smtClean="0"/>
            <a:t>Provide reasonable explanations for phenomena </a:t>
          </a:r>
          <a:endParaRPr lang="en-US" sz="1700" kern="1200" dirty="0"/>
        </a:p>
      </dsp:txBody>
      <dsp:txXfrm rot="5400000">
        <a:off x="4988745" y="797243"/>
        <a:ext cx="4636210" cy="2391727"/>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EEBDA6D-DC69-4DCE-BAF7-6763517D3376}" type="datetimeFigureOut">
              <a:rPr lang="en-US"/>
              <a:t>7/24/2014</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977E94-A6AB-4E02-8E43-E89F9CF4757F}" type="slidenum">
              <a:rPr/>
              <a:t>‹#›</a:t>
            </a:fld>
            <a:endParaRPr/>
          </a:p>
        </p:txBody>
      </p:sp>
    </p:spTree>
    <p:extLst>
      <p:ext uri="{BB962C8B-B14F-4D97-AF65-F5344CB8AC3E}">
        <p14:creationId xmlns:p14="http://schemas.microsoft.com/office/powerpoint/2010/main" val="21542583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7F6C43-988E-4257-9A1C-C162EF036D58}" type="datetimeFigureOut">
              <a:rPr lang="en-US"/>
              <a:t>7/24/2014</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491D0-8E1B-49C7-849B-A28568D94497}" type="slidenum">
              <a:rPr/>
              <a:t>‹#›</a:t>
            </a:fld>
            <a:endParaRPr/>
          </a:p>
        </p:txBody>
      </p:sp>
    </p:spTree>
    <p:extLst>
      <p:ext uri="{BB962C8B-B14F-4D97-AF65-F5344CB8AC3E}">
        <p14:creationId xmlns:p14="http://schemas.microsoft.com/office/powerpoint/2010/main" val="1726325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are in your first year of the grant….. Raise your hand</a:t>
            </a:r>
            <a:r>
              <a:rPr lang="en-US" baseline="0" dirty="0" smtClean="0"/>
              <a:t> or stand up</a:t>
            </a:r>
          </a:p>
          <a:p>
            <a:r>
              <a:rPr lang="en-US" baseline="0" dirty="0" smtClean="0"/>
              <a:t>If you are in your second year …….</a:t>
            </a:r>
          </a:p>
          <a:p>
            <a:r>
              <a:rPr lang="en-US" baseline="0" dirty="0" smtClean="0"/>
              <a:t>If you are elementary…..</a:t>
            </a:r>
          </a:p>
          <a:p>
            <a:r>
              <a:rPr lang="en-US" baseline="0" dirty="0" smtClean="0"/>
              <a:t>If you are middle…..</a:t>
            </a:r>
          </a:p>
          <a:p>
            <a:r>
              <a:rPr lang="en-US" baseline="0" dirty="0" smtClean="0"/>
              <a:t>If you are secondary…..</a:t>
            </a:r>
          </a:p>
          <a:p>
            <a:r>
              <a:rPr lang="en-US" baseline="0" dirty="0" smtClean="0"/>
              <a:t>If you have gone on vacation……..</a:t>
            </a:r>
          </a:p>
          <a:p>
            <a:r>
              <a:rPr lang="en-US" baseline="0" dirty="0" smtClean="0"/>
              <a:t>If you plan on a vacation…….</a:t>
            </a:r>
            <a:endParaRPr lang="en-US" dirty="0"/>
          </a:p>
        </p:txBody>
      </p:sp>
      <p:sp>
        <p:nvSpPr>
          <p:cNvPr id="4" name="Slide Number Placeholder 3"/>
          <p:cNvSpPr>
            <a:spLocks noGrp="1"/>
          </p:cNvSpPr>
          <p:nvPr>
            <p:ph type="sldNum" sz="quarter" idx="10"/>
          </p:nvPr>
        </p:nvSpPr>
        <p:spPr/>
        <p:txBody>
          <a:bodyPr/>
          <a:lstStyle/>
          <a:p>
            <a:fld id="{DED491D0-8E1B-49C7-849B-A28568D94497}" type="slidenum">
              <a:rPr lang="en-US" smtClean="0"/>
              <a:t>3</a:t>
            </a:fld>
            <a:endParaRPr lang="en-US"/>
          </a:p>
        </p:txBody>
      </p:sp>
    </p:spTree>
    <p:extLst>
      <p:ext uri="{BB962C8B-B14F-4D97-AF65-F5344CB8AC3E}">
        <p14:creationId xmlns:p14="http://schemas.microsoft.com/office/powerpoint/2010/main" val="3065379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phase is to engage the student in the learning task. The student mentally focuses on an object, problem, situation, or event. The activities of this phase should make connections to past and future activities. The connections depend on the learning task and may be conceptual, procedural, or behavioral. </a:t>
            </a:r>
          </a:p>
          <a:p>
            <a:r>
              <a:rPr lang="en-US" sz="1200" b="1" i="0" kern="1200" dirty="0" smtClean="0">
                <a:solidFill>
                  <a:schemeClr val="tx1"/>
                </a:solidFill>
                <a:effectLst/>
                <a:latin typeface="+mn-lt"/>
                <a:ea typeface="+mn-ea"/>
                <a:cs typeface="+mn-cs"/>
              </a:rPr>
              <a:t>Asking a question, defining a problem, showing a discrepant event, and acting out a problematic are all ways to engage the students and focus them on the instructional activities. The role of the teacher is to present a situation and identify the instructional task. The teacher also sets the rules and procedures for the activity</a:t>
            </a:r>
            <a:endParaRPr lang="en-US" dirty="0" smtClean="0"/>
          </a:p>
          <a:p>
            <a:endParaRPr lang="en-US" dirty="0"/>
          </a:p>
        </p:txBody>
      </p:sp>
      <p:sp>
        <p:nvSpPr>
          <p:cNvPr id="4" name="Slide Number Placeholder 3"/>
          <p:cNvSpPr>
            <a:spLocks noGrp="1"/>
          </p:cNvSpPr>
          <p:nvPr>
            <p:ph type="sldNum" sz="quarter" idx="10"/>
          </p:nvPr>
        </p:nvSpPr>
        <p:spPr/>
        <p:txBody>
          <a:bodyPr/>
          <a:lstStyle/>
          <a:p>
            <a:fld id="{DED491D0-8E1B-49C7-849B-A28568D94497}" type="slidenum">
              <a:rPr lang="en-US" smtClean="0"/>
              <a:t>7</a:t>
            </a:fld>
            <a:endParaRPr lang="en-US"/>
          </a:p>
        </p:txBody>
      </p:sp>
    </p:spTree>
    <p:extLst>
      <p:ext uri="{BB962C8B-B14F-4D97-AF65-F5344CB8AC3E}">
        <p14:creationId xmlns:p14="http://schemas.microsoft.com/office/powerpoint/2010/main" val="15524397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phase is to engage the student in the learning task. The student mentally focuses on an object, problem, situation, or event. The activities of this phase should make connections to past and future activities. The connections depend on the learning task and may be conceptual, procedural, or behavioral. </a:t>
            </a:r>
          </a:p>
          <a:p>
            <a:r>
              <a:rPr lang="en-US" sz="1200" b="1" i="0" kern="1200" dirty="0" smtClean="0">
                <a:solidFill>
                  <a:schemeClr val="tx1"/>
                </a:solidFill>
                <a:effectLst/>
                <a:latin typeface="+mn-lt"/>
                <a:ea typeface="+mn-ea"/>
                <a:cs typeface="+mn-cs"/>
              </a:rPr>
              <a:t>Asking a question, defining a problem, showing a discrepant event, and acting out a problematic are all ways to engage the students and focus them on the instructional activities. The role of the teacher is to present a situation and identify the instructional task. The teacher also sets the rules and procedures for the activity</a:t>
            </a:r>
            <a:endParaRPr lang="en-US" dirty="0" smtClean="0"/>
          </a:p>
          <a:p>
            <a:endParaRPr lang="en-US" dirty="0"/>
          </a:p>
        </p:txBody>
      </p:sp>
      <p:sp>
        <p:nvSpPr>
          <p:cNvPr id="4" name="Slide Number Placeholder 3"/>
          <p:cNvSpPr>
            <a:spLocks noGrp="1"/>
          </p:cNvSpPr>
          <p:nvPr>
            <p:ph type="sldNum" sz="quarter" idx="10"/>
          </p:nvPr>
        </p:nvSpPr>
        <p:spPr/>
        <p:txBody>
          <a:bodyPr/>
          <a:lstStyle/>
          <a:p>
            <a:fld id="{DED491D0-8E1B-49C7-849B-A28568D94497}" type="slidenum">
              <a:rPr lang="en-US" smtClean="0"/>
              <a:t>9</a:t>
            </a:fld>
            <a:endParaRPr lang="en-US"/>
          </a:p>
        </p:txBody>
      </p:sp>
    </p:spTree>
    <p:extLst>
      <p:ext uri="{BB962C8B-B14F-4D97-AF65-F5344CB8AC3E}">
        <p14:creationId xmlns:p14="http://schemas.microsoft.com/office/powerpoint/2010/main" val="15524397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 numbered heads.   Have place cards</a:t>
            </a:r>
            <a:r>
              <a:rPr lang="en-US" baseline="0" dirty="0" smtClean="0"/>
              <a:t> with numbers.</a:t>
            </a:r>
            <a:endParaRPr lang="en-US" dirty="0"/>
          </a:p>
        </p:txBody>
      </p:sp>
      <p:sp>
        <p:nvSpPr>
          <p:cNvPr id="4" name="Slide Number Placeholder 3"/>
          <p:cNvSpPr>
            <a:spLocks noGrp="1"/>
          </p:cNvSpPr>
          <p:nvPr>
            <p:ph type="sldNum" sz="quarter" idx="10"/>
          </p:nvPr>
        </p:nvSpPr>
        <p:spPr/>
        <p:txBody>
          <a:bodyPr/>
          <a:lstStyle/>
          <a:p>
            <a:fld id="{DED491D0-8E1B-49C7-849B-A28568D94497}" type="slidenum">
              <a:rPr lang="en-US" smtClean="0"/>
              <a:t>11</a:t>
            </a:fld>
            <a:endParaRPr lang="en-US"/>
          </a:p>
        </p:txBody>
      </p:sp>
    </p:spTree>
    <p:extLst>
      <p:ext uri="{BB962C8B-B14F-4D97-AF65-F5344CB8AC3E}">
        <p14:creationId xmlns:p14="http://schemas.microsoft.com/office/powerpoint/2010/main" val="33709238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phase is to engage the student in the learning task. The student mentally focuses on an object, problem, situation, or event. The activities of this phase should make connections to past and future activities. The connections depend on the learning task and may be conceptual, procedural, or behavioral. </a:t>
            </a:r>
          </a:p>
          <a:p>
            <a:r>
              <a:rPr lang="en-US" sz="1200" b="1" i="0" kern="1200" dirty="0" smtClean="0">
                <a:solidFill>
                  <a:schemeClr val="tx1"/>
                </a:solidFill>
                <a:effectLst/>
                <a:latin typeface="+mn-lt"/>
                <a:ea typeface="+mn-ea"/>
                <a:cs typeface="+mn-cs"/>
              </a:rPr>
              <a:t>Asking a question, defining a problem, showing a discrepant event, and acting out a problematic are all ways to engage the students and focus them on the instructional activities. The role of the teacher is to present a situation and identify the instructional task. The teacher also sets the rules and procedures for the activity</a:t>
            </a:r>
            <a:endParaRPr lang="en-US" dirty="0" smtClean="0"/>
          </a:p>
          <a:p>
            <a:endParaRPr lang="en-US" dirty="0"/>
          </a:p>
        </p:txBody>
      </p:sp>
      <p:sp>
        <p:nvSpPr>
          <p:cNvPr id="4" name="Slide Number Placeholder 3"/>
          <p:cNvSpPr>
            <a:spLocks noGrp="1"/>
          </p:cNvSpPr>
          <p:nvPr>
            <p:ph type="sldNum" sz="quarter" idx="10"/>
          </p:nvPr>
        </p:nvSpPr>
        <p:spPr/>
        <p:txBody>
          <a:bodyPr/>
          <a:lstStyle/>
          <a:p>
            <a:fld id="{DED491D0-8E1B-49C7-849B-A28568D94497}" type="slidenum">
              <a:rPr lang="en-US" smtClean="0"/>
              <a:t>14</a:t>
            </a:fld>
            <a:endParaRPr lang="en-US"/>
          </a:p>
        </p:txBody>
      </p:sp>
    </p:spTree>
    <p:extLst>
      <p:ext uri="{BB962C8B-B14F-4D97-AF65-F5344CB8AC3E}">
        <p14:creationId xmlns:p14="http://schemas.microsoft.com/office/powerpoint/2010/main" val="15524397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phase is to engage the student in the learning task. The student mentally focuses on an object, problem, situation, or event. The activities of this phase should make connections to past and future activities. The connections depend on the learning task and may be conceptual, procedural, or behavioral. </a:t>
            </a:r>
          </a:p>
          <a:p>
            <a:r>
              <a:rPr lang="en-US" sz="1200" b="1" i="0" kern="1200" dirty="0" smtClean="0">
                <a:solidFill>
                  <a:schemeClr val="tx1"/>
                </a:solidFill>
                <a:effectLst/>
                <a:latin typeface="+mn-lt"/>
                <a:ea typeface="+mn-ea"/>
                <a:cs typeface="+mn-cs"/>
              </a:rPr>
              <a:t>Asking a question, defining a problem, showing a discrepant event, and acting out a problematic are all ways to engage the students and focus them on the instructional activities. The role of the teacher is to present a situation and identify the instructional task. The teacher also sets the rules and procedures for the activity</a:t>
            </a:r>
            <a:endParaRPr lang="en-US" dirty="0" smtClean="0"/>
          </a:p>
          <a:p>
            <a:endParaRPr lang="en-US" dirty="0"/>
          </a:p>
        </p:txBody>
      </p:sp>
      <p:sp>
        <p:nvSpPr>
          <p:cNvPr id="4" name="Slide Number Placeholder 3"/>
          <p:cNvSpPr>
            <a:spLocks noGrp="1"/>
          </p:cNvSpPr>
          <p:nvPr>
            <p:ph type="sldNum" sz="quarter" idx="10"/>
          </p:nvPr>
        </p:nvSpPr>
        <p:spPr/>
        <p:txBody>
          <a:bodyPr/>
          <a:lstStyle/>
          <a:p>
            <a:fld id="{DED491D0-8E1B-49C7-849B-A28568D94497}" type="slidenum">
              <a:rPr lang="en-US" smtClean="0"/>
              <a:t>18</a:t>
            </a:fld>
            <a:endParaRPr lang="en-US"/>
          </a:p>
        </p:txBody>
      </p:sp>
    </p:spTree>
    <p:extLst>
      <p:ext uri="{BB962C8B-B14F-4D97-AF65-F5344CB8AC3E}">
        <p14:creationId xmlns:p14="http://schemas.microsoft.com/office/powerpoint/2010/main" val="15524397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phase is to engage the student in the learning task. The student mentally focuses on an object, problem, situation, or event. The activities of this phase should make connections to past and future activities. The connections depend on the learning task and may be conceptual, procedural, or behavioral. </a:t>
            </a:r>
          </a:p>
          <a:p>
            <a:r>
              <a:rPr lang="en-US" sz="1200" b="1" i="0" kern="1200" dirty="0" smtClean="0">
                <a:solidFill>
                  <a:schemeClr val="tx1"/>
                </a:solidFill>
                <a:effectLst/>
                <a:latin typeface="+mn-lt"/>
                <a:ea typeface="+mn-ea"/>
                <a:cs typeface="+mn-cs"/>
              </a:rPr>
              <a:t>Asking a question, defining a problem, showing a discrepant event, and acting out a problematic are all ways to engage the students and focus them on the instructional activities. The role of the teacher is to present a situation and identify the instructional task. The teacher also sets the rules and procedures for the activity</a:t>
            </a:r>
            <a:endParaRPr lang="en-US" dirty="0" smtClean="0"/>
          </a:p>
          <a:p>
            <a:endParaRPr lang="en-US" dirty="0"/>
          </a:p>
        </p:txBody>
      </p:sp>
      <p:sp>
        <p:nvSpPr>
          <p:cNvPr id="4" name="Slide Number Placeholder 3"/>
          <p:cNvSpPr>
            <a:spLocks noGrp="1"/>
          </p:cNvSpPr>
          <p:nvPr>
            <p:ph type="sldNum" sz="quarter" idx="10"/>
          </p:nvPr>
        </p:nvSpPr>
        <p:spPr/>
        <p:txBody>
          <a:bodyPr/>
          <a:lstStyle/>
          <a:p>
            <a:fld id="{DED491D0-8E1B-49C7-849B-A28568D94497}" type="slidenum">
              <a:rPr lang="en-US" smtClean="0"/>
              <a:t>20</a:t>
            </a:fld>
            <a:endParaRPr lang="en-US"/>
          </a:p>
        </p:txBody>
      </p:sp>
    </p:spTree>
    <p:extLst>
      <p:ext uri="{BB962C8B-B14F-4D97-AF65-F5344CB8AC3E}">
        <p14:creationId xmlns:p14="http://schemas.microsoft.com/office/powerpoint/2010/main" val="15524397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inv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2832533" y="1371600"/>
            <a:ext cx="9359467" cy="2971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2832533" y="4462272"/>
            <a:ext cx="9359467" cy="10332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bwMode="black">
          <a:xfrm>
            <a:off x="3175199" y="1943842"/>
            <a:ext cx="8500062" cy="2387600"/>
          </a:xfrm>
        </p:spPr>
        <p:txBody>
          <a:bodyPr anchor="b"/>
          <a:lstStyle>
            <a:lvl1pPr algn="l">
              <a:lnSpc>
                <a:spcPct val="90000"/>
              </a:lnSpc>
              <a:defRPr sz="6000" b="1">
                <a:solidFill>
                  <a:schemeClr val="tx1"/>
                </a:solidFill>
              </a:defRPr>
            </a:lvl1pPr>
          </a:lstStyle>
          <a:p>
            <a:r>
              <a:rPr/>
              <a:t>Click to edit Master title style</a:t>
            </a:r>
          </a:p>
        </p:txBody>
      </p:sp>
      <p:sp>
        <p:nvSpPr>
          <p:cNvPr id="3" name="Subtitle 2"/>
          <p:cNvSpPr>
            <a:spLocks noGrp="1"/>
          </p:cNvSpPr>
          <p:nvPr>
            <p:ph type="subTitle" idx="1"/>
          </p:nvPr>
        </p:nvSpPr>
        <p:spPr>
          <a:xfrm>
            <a:off x="3175199" y="4538659"/>
            <a:ext cx="8500062" cy="865321"/>
          </a:xfrm>
        </p:spPr>
        <p:txBody>
          <a:bodyPr/>
          <a:lstStyle>
            <a:lvl1pPr marL="0" indent="0" algn="l">
              <a:spcBef>
                <a:spcPts val="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a:t>Click to edit Master subtitle style</a:t>
            </a:r>
          </a:p>
        </p:txBody>
      </p:sp>
      <p:sp>
        <p:nvSpPr>
          <p:cNvPr id="11" name="Date Placeholder 10"/>
          <p:cNvSpPr>
            <a:spLocks noGrp="1"/>
          </p:cNvSpPr>
          <p:nvPr>
            <p:ph type="dt" sz="half" idx="10"/>
          </p:nvPr>
        </p:nvSpPr>
        <p:spPr/>
        <p:txBody>
          <a:bodyPr/>
          <a:lstStyle/>
          <a:p>
            <a:fld id="{2CCFE9AC-F15C-4FA0-A6F1-298829FA691D}" type="datetimeFigureOut">
              <a:rPr lang="en-US"/>
              <a:t>7/24/2014</a:t>
            </a:fld>
            <a:endParaRPr/>
          </a:p>
        </p:txBody>
      </p:sp>
      <p:sp>
        <p:nvSpPr>
          <p:cNvPr id="12" name="Footer Placeholder 11"/>
          <p:cNvSpPr>
            <a:spLocks noGrp="1"/>
          </p:cNvSpPr>
          <p:nvPr>
            <p:ph type="ftr" sz="quarter" idx="11"/>
          </p:nvPr>
        </p:nvSpPr>
        <p:spPr/>
        <p:txBody>
          <a:bodyPr/>
          <a:lstStyle/>
          <a:p>
            <a:endParaRPr/>
          </a:p>
        </p:txBody>
      </p:sp>
      <p:sp>
        <p:nvSpPr>
          <p:cNvPr id="13" name="Slide Number Placeholder 12"/>
          <p:cNvSpPr>
            <a:spLocks noGrp="1"/>
          </p:cNvSpPr>
          <p:nvPr>
            <p:ph type="sldNum" sz="quarter" idx="12"/>
          </p:nvPr>
        </p:nvSpPr>
        <p:spPr/>
        <p:txBody>
          <a:bodyPr/>
          <a:lstStyle/>
          <a:p>
            <a:fld id="{BD266BE7-899D-4075-917F-DBDE33B6B692}" type="slidenum">
              <a:rPr/>
              <a:t>‹#›</a:t>
            </a:fld>
            <a:endParaRPr/>
          </a:p>
        </p:txBody>
      </p:sp>
    </p:spTree>
    <p:extLst>
      <p:ext uri="{BB962C8B-B14F-4D97-AF65-F5344CB8AC3E}">
        <p14:creationId xmlns:p14="http://schemas.microsoft.com/office/powerpoint/2010/main" val="3047549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Click to edit Master title style</a:t>
            </a:r>
          </a:p>
        </p:txBody>
      </p:sp>
      <p:sp>
        <p:nvSpPr>
          <p:cNvPr id="3" name="Vertical Text Placeholder 2"/>
          <p:cNvSpPr>
            <a:spLocks noGrp="1"/>
          </p:cNvSpPr>
          <p:nvPr>
            <p:ph type="body" orient="vert" idx="1"/>
          </p:nvPr>
        </p:nvSpPr>
        <p:spPr/>
        <p:txBody>
          <a:bodyPr vert="eaVert"/>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Date Placeholder 3"/>
          <p:cNvSpPr>
            <a:spLocks noGrp="1"/>
          </p:cNvSpPr>
          <p:nvPr>
            <p:ph type="dt" sz="half" idx="10"/>
          </p:nvPr>
        </p:nvSpPr>
        <p:spPr/>
        <p:txBody>
          <a:bodyPr/>
          <a:lstStyle/>
          <a:p>
            <a:fld id="{2CCFE9AC-F15C-4FA0-A6F1-298829FA691D}" type="datetimeFigureOut">
              <a:rPr lang="en-US"/>
              <a:t>7/24/2014</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BD266BE7-899D-4075-917F-DBDE33B6B692}" type="slidenum">
              <a:rPr/>
              <a:t>‹#›</a:t>
            </a:fld>
            <a:endParaRPr/>
          </a:p>
        </p:txBody>
      </p:sp>
    </p:spTree>
    <p:extLst>
      <p:ext uri="{BB962C8B-B14F-4D97-AF65-F5344CB8AC3E}">
        <p14:creationId xmlns:p14="http://schemas.microsoft.com/office/powerpoint/2010/main" val="2664405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378199" y="462249"/>
            <a:ext cx="9693088" cy="5714714"/>
          </a:xfrm>
        </p:spPr>
        <p:txBody>
          <a:bodyPr vert="eaVert"/>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Date Placeholder 3"/>
          <p:cNvSpPr>
            <a:spLocks noGrp="1"/>
          </p:cNvSpPr>
          <p:nvPr>
            <p:ph type="dt" sz="half" idx="10"/>
          </p:nvPr>
        </p:nvSpPr>
        <p:spPr>
          <a:xfrm>
            <a:off x="378199" y="6356350"/>
            <a:ext cx="1971947" cy="365125"/>
          </a:xfrm>
        </p:spPr>
        <p:txBody>
          <a:bodyPr/>
          <a:lstStyle/>
          <a:p>
            <a:fld id="{2CCFE9AC-F15C-4FA0-A6F1-298829FA691D}" type="datetimeFigureOut">
              <a:rPr lang="en-US"/>
              <a:t>7/24/2014</a:t>
            </a:fld>
            <a:endParaRPr/>
          </a:p>
        </p:txBody>
      </p:sp>
      <p:sp>
        <p:nvSpPr>
          <p:cNvPr id="5" name="Footer Placeholder 4"/>
          <p:cNvSpPr>
            <a:spLocks noGrp="1"/>
          </p:cNvSpPr>
          <p:nvPr>
            <p:ph type="ftr" sz="quarter" idx="11"/>
          </p:nvPr>
        </p:nvSpPr>
        <p:spPr>
          <a:xfrm>
            <a:off x="2382374" y="6356350"/>
            <a:ext cx="5687786" cy="365125"/>
          </a:xfrm>
        </p:spPr>
        <p:txBody>
          <a:bodyPr/>
          <a:lstStyle/>
          <a:p>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invGray">
          <a:xfrm rot="5400000">
            <a:off x="7523375" y="2743540"/>
            <a:ext cx="6857433" cy="1371487"/>
          </a:xfrm>
          <a:prstGeom prst="rect">
            <a:avLst/>
          </a:prstGeom>
        </p:spPr>
      </p:pic>
      <p:sp>
        <p:nvSpPr>
          <p:cNvPr id="10" name="Rectangle 9"/>
          <p:cNvSpPr/>
          <p:nvPr/>
        </p:nvSpPr>
        <p:spPr>
          <a:xfrm rot="5400000">
            <a:off x="8267671" y="3370131"/>
            <a:ext cx="6858000" cy="1188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10266348" y="462249"/>
            <a:ext cx="1370886" cy="5714714"/>
          </a:xfrm>
        </p:spPr>
        <p:txBody>
          <a:bodyPr vert="eaVert"/>
          <a:lstStyle/>
          <a:p>
            <a:r>
              <a:rPr/>
              <a:t>Click to edit Master title style</a:t>
            </a:r>
          </a:p>
        </p:txBody>
      </p:sp>
      <p:sp>
        <p:nvSpPr>
          <p:cNvPr id="6" name="Slide Number Placeholder 5"/>
          <p:cNvSpPr>
            <a:spLocks noGrp="1"/>
          </p:cNvSpPr>
          <p:nvPr>
            <p:ph type="sldNum" sz="quarter" idx="12"/>
          </p:nvPr>
        </p:nvSpPr>
        <p:spPr>
          <a:xfrm>
            <a:off x="8102389" y="6356350"/>
            <a:ext cx="1968898" cy="365125"/>
          </a:xfrm>
        </p:spPr>
        <p:txBody>
          <a:bodyPr/>
          <a:lstStyle/>
          <a:p>
            <a:fld id="{BD266BE7-899D-4075-917F-DBDE33B6B692}" type="slidenum">
              <a:rPr/>
              <a:t>‹#›</a:t>
            </a:fld>
            <a:endParaRPr/>
          </a:p>
        </p:txBody>
      </p:sp>
    </p:spTree>
    <p:extLst>
      <p:ext uri="{BB962C8B-B14F-4D97-AF65-F5344CB8AC3E}">
        <p14:creationId xmlns:p14="http://schemas.microsoft.com/office/powerpoint/2010/main" val="3029411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Click to edit Master title style</a:t>
            </a:r>
          </a:p>
        </p:txBody>
      </p:sp>
      <p:sp>
        <p:nvSpPr>
          <p:cNvPr id="3" name="Content Placeholder 2"/>
          <p:cNvSpPr>
            <a:spLocks noGrp="1"/>
          </p:cNvSpPr>
          <p:nvPr>
            <p:ph idx="1"/>
          </p:nvPr>
        </p:nvSpPr>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Date Placeholder 3"/>
          <p:cNvSpPr>
            <a:spLocks noGrp="1"/>
          </p:cNvSpPr>
          <p:nvPr>
            <p:ph type="dt" sz="half" idx="10"/>
          </p:nvPr>
        </p:nvSpPr>
        <p:spPr/>
        <p:txBody>
          <a:bodyPr/>
          <a:lstStyle/>
          <a:p>
            <a:fld id="{2CCFE9AC-F15C-4FA0-A6F1-298829FA691D}" type="datetimeFigureOut">
              <a:rPr lang="en-US"/>
              <a:t>7/24/2014</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BD266BE7-899D-4075-917F-DBDE33B6B692}" type="slidenum">
              <a:rPr/>
              <a:t>‹#›</a:t>
            </a:fld>
            <a:endParaRPr/>
          </a:p>
        </p:txBody>
      </p:sp>
    </p:spTree>
    <p:extLst>
      <p:ext uri="{BB962C8B-B14F-4D97-AF65-F5344CB8AC3E}">
        <p14:creationId xmlns:p14="http://schemas.microsoft.com/office/powerpoint/2010/main" val="541333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bwMode="inv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a:xfrm>
            <a:off x="3502152" y="-20637"/>
            <a:ext cx="7315200" cy="434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3502152" y="4462272"/>
            <a:ext cx="7315200" cy="17190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bwMode="black">
          <a:xfrm>
            <a:off x="3838015" y="658346"/>
            <a:ext cx="6597464" cy="3664417"/>
          </a:xfrm>
        </p:spPr>
        <p:txBody>
          <a:bodyPr anchor="b">
            <a:normAutofit/>
          </a:bodyPr>
          <a:lstStyle>
            <a:lvl1pPr>
              <a:lnSpc>
                <a:spcPct val="90000"/>
              </a:lnSpc>
              <a:defRPr sz="5000" b="1">
                <a:solidFill>
                  <a:schemeClr val="tx1"/>
                </a:solidFill>
              </a:defRPr>
            </a:lvl1pPr>
          </a:lstStyle>
          <a:p>
            <a:r>
              <a:rPr/>
              <a:t>Click to edit Master title style</a:t>
            </a:r>
          </a:p>
        </p:txBody>
      </p:sp>
      <p:sp>
        <p:nvSpPr>
          <p:cNvPr id="3" name="Text Placeholder 2"/>
          <p:cNvSpPr>
            <a:spLocks noGrp="1"/>
          </p:cNvSpPr>
          <p:nvPr>
            <p:ph type="body" idx="1"/>
          </p:nvPr>
        </p:nvSpPr>
        <p:spPr>
          <a:xfrm>
            <a:off x="3838014" y="4589463"/>
            <a:ext cx="6597465" cy="1500187"/>
          </a:xfrm>
        </p:spPr>
        <p:txBody>
          <a:bodyPr/>
          <a:lstStyle>
            <a:lvl1pPr marL="0" indent="0">
              <a:spcBef>
                <a:spcPts val="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a:t>Click to edit Master text styles</a:t>
            </a:r>
          </a:p>
        </p:txBody>
      </p:sp>
      <p:sp>
        <p:nvSpPr>
          <p:cNvPr id="4" name="Date Placeholder 3"/>
          <p:cNvSpPr>
            <a:spLocks noGrp="1"/>
          </p:cNvSpPr>
          <p:nvPr>
            <p:ph type="dt" sz="half" idx="10"/>
          </p:nvPr>
        </p:nvSpPr>
        <p:spPr/>
        <p:txBody>
          <a:bodyPr/>
          <a:lstStyle/>
          <a:p>
            <a:fld id="{2CCFE9AC-F15C-4FA0-A6F1-298829FA691D}" type="datetimeFigureOut">
              <a:rPr lang="en-US"/>
              <a:t>7/24/2014</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BD266BE7-899D-4075-917F-DBDE33B6B692}" type="slidenum">
              <a:rPr/>
              <a:t>‹#›</a:t>
            </a:fld>
            <a:endParaRPr/>
          </a:p>
        </p:txBody>
      </p:sp>
    </p:spTree>
    <p:extLst>
      <p:ext uri="{BB962C8B-B14F-4D97-AF65-F5344CB8AC3E}">
        <p14:creationId xmlns:p14="http://schemas.microsoft.com/office/powerpoint/2010/main" val="4282452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Click to edit Master title style</a:t>
            </a:r>
          </a:p>
        </p:txBody>
      </p:sp>
      <p:sp>
        <p:nvSpPr>
          <p:cNvPr id="3" name="Content Placeholder 2"/>
          <p:cNvSpPr>
            <a:spLocks noGrp="1"/>
          </p:cNvSpPr>
          <p:nvPr>
            <p:ph sz="half" idx="1"/>
          </p:nvPr>
        </p:nvSpPr>
        <p:spPr>
          <a:xfrm>
            <a:off x="1280160" y="2194560"/>
            <a:ext cx="4489704" cy="3986784"/>
          </a:xfrm>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Content Placeholder 3"/>
          <p:cNvSpPr>
            <a:spLocks noGrp="1"/>
          </p:cNvSpPr>
          <p:nvPr>
            <p:ph sz="half" idx="2"/>
          </p:nvPr>
        </p:nvSpPr>
        <p:spPr>
          <a:xfrm>
            <a:off x="6415368" y="2194560"/>
            <a:ext cx="4493424" cy="3986784"/>
          </a:xfrm>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5" name="Date Placeholder 4"/>
          <p:cNvSpPr>
            <a:spLocks noGrp="1"/>
          </p:cNvSpPr>
          <p:nvPr>
            <p:ph type="dt" sz="half" idx="10"/>
          </p:nvPr>
        </p:nvSpPr>
        <p:spPr/>
        <p:txBody>
          <a:bodyPr/>
          <a:lstStyle/>
          <a:p>
            <a:fld id="{2CCFE9AC-F15C-4FA0-A6F1-298829FA691D}" type="datetimeFigureOut">
              <a:rPr lang="en-US"/>
              <a:t>7/24/2014</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BD266BE7-899D-4075-917F-DBDE33B6B692}" type="slidenum">
              <a:rPr/>
              <a:t>‹#›</a:t>
            </a:fld>
            <a:endParaRPr/>
          </a:p>
        </p:txBody>
      </p:sp>
    </p:spTree>
    <p:extLst>
      <p:ext uri="{BB962C8B-B14F-4D97-AF65-F5344CB8AC3E}">
        <p14:creationId xmlns:p14="http://schemas.microsoft.com/office/powerpoint/2010/main" val="3201040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Click to edit Master title style</a:t>
            </a:r>
          </a:p>
        </p:txBody>
      </p:sp>
      <p:sp>
        <p:nvSpPr>
          <p:cNvPr id="3" name="Text Placeholder 2"/>
          <p:cNvSpPr>
            <a:spLocks noGrp="1"/>
          </p:cNvSpPr>
          <p:nvPr>
            <p:ph type="body" idx="1"/>
          </p:nvPr>
        </p:nvSpPr>
        <p:spPr>
          <a:xfrm>
            <a:off x="1280160" y="1828456"/>
            <a:ext cx="4489704" cy="83069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t>Click to edit Master text styles</a:t>
            </a:r>
          </a:p>
        </p:txBody>
      </p:sp>
      <p:sp>
        <p:nvSpPr>
          <p:cNvPr id="4" name="Content Placeholder 3"/>
          <p:cNvSpPr>
            <a:spLocks noGrp="1"/>
          </p:cNvSpPr>
          <p:nvPr>
            <p:ph sz="half" idx="2"/>
          </p:nvPr>
        </p:nvSpPr>
        <p:spPr>
          <a:xfrm>
            <a:off x="1280160" y="2743194"/>
            <a:ext cx="4489704" cy="3433769"/>
          </a:xfrm>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5" name="Text Placeholder 4"/>
          <p:cNvSpPr>
            <a:spLocks noGrp="1"/>
          </p:cNvSpPr>
          <p:nvPr>
            <p:ph type="body" sz="quarter" idx="3"/>
          </p:nvPr>
        </p:nvSpPr>
        <p:spPr>
          <a:xfrm>
            <a:off x="6419088" y="1828456"/>
            <a:ext cx="4489704" cy="83069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t>Click to edit Master text styles</a:t>
            </a:r>
          </a:p>
        </p:txBody>
      </p:sp>
      <p:sp>
        <p:nvSpPr>
          <p:cNvPr id="6" name="Content Placeholder 5"/>
          <p:cNvSpPr>
            <a:spLocks noGrp="1"/>
          </p:cNvSpPr>
          <p:nvPr>
            <p:ph sz="quarter" idx="4"/>
          </p:nvPr>
        </p:nvSpPr>
        <p:spPr>
          <a:xfrm>
            <a:off x="6419088" y="2743194"/>
            <a:ext cx="4489704" cy="3433769"/>
          </a:xfrm>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7" name="Date Placeholder 6"/>
          <p:cNvSpPr>
            <a:spLocks noGrp="1"/>
          </p:cNvSpPr>
          <p:nvPr>
            <p:ph type="dt" sz="half" idx="10"/>
          </p:nvPr>
        </p:nvSpPr>
        <p:spPr/>
        <p:txBody>
          <a:bodyPr/>
          <a:lstStyle/>
          <a:p>
            <a:fld id="{2CCFE9AC-F15C-4FA0-A6F1-298829FA691D}" type="datetimeFigureOut">
              <a:rPr lang="en-US"/>
              <a:t>7/24/2014</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BD266BE7-899D-4075-917F-DBDE33B6B692}" type="slidenum">
              <a:rPr/>
              <a:t>‹#›</a:t>
            </a:fld>
            <a:endParaRPr/>
          </a:p>
        </p:txBody>
      </p:sp>
    </p:spTree>
    <p:extLst>
      <p:ext uri="{BB962C8B-B14F-4D97-AF65-F5344CB8AC3E}">
        <p14:creationId xmlns:p14="http://schemas.microsoft.com/office/powerpoint/2010/main" val="4261286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Click to edit Master title style</a:t>
            </a:r>
          </a:p>
        </p:txBody>
      </p:sp>
      <p:sp>
        <p:nvSpPr>
          <p:cNvPr id="3" name="Date Placeholder 2"/>
          <p:cNvSpPr>
            <a:spLocks noGrp="1"/>
          </p:cNvSpPr>
          <p:nvPr>
            <p:ph type="dt" sz="half" idx="10"/>
          </p:nvPr>
        </p:nvSpPr>
        <p:spPr/>
        <p:txBody>
          <a:bodyPr/>
          <a:lstStyle/>
          <a:p>
            <a:fld id="{2CCFE9AC-F15C-4FA0-A6F1-298829FA691D}" type="datetimeFigureOut">
              <a:rPr lang="en-US"/>
              <a:t>7/24/2014</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BD266BE7-899D-4075-917F-DBDE33B6B692}" type="slidenum">
              <a:rPr/>
              <a:t>‹#›</a:t>
            </a:fld>
            <a:endParaRPr/>
          </a:p>
        </p:txBody>
      </p:sp>
    </p:spTree>
    <p:extLst>
      <p:ext uri="{BB962C8B-B14F-4D97-AF65-F5344CB8AC3E}">
        <p14:creationId xmlns:p14="http://schemas.microsoft.com/office/powerpoint/2010/main" val="2641611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CFE9AC-F15C-4FA0-A6F1-298829FA691D}" type="datetimeFigureOut">
              <a:rPr lang="en-US"/>
              <a:t>7/24/2014</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BD266BE7-899D-4075-917F-DBDE33B6B692}" type="slidenum">
              <a:rPr/>
              <a:t>‹#›</a:t>
            </a:fld>
            <a:endParaRPr/>
          </a:p>
        </p:txBody>
      </p:sp>
    </p:spTree>
    <p:extLst>
      <p:ext uri="{BB962C8B-B14F-4D97-AF65-F5344CB8AC3E}">
        <p14:creationId xmlns:p14="http://schemas.microsoft.com/office/powerpoint/2010/main" val="1830296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lvl1pPr>
              <a:defRPr sz="3000"/>
            </a:lvl1pPr>
          </a:lstStyle>
          <a:p>
            <a:r>
              <a:rPr/>
              <a:t>Click to edit Master title style</a:t>
            </a:r>
          </a:p>
        </p:txBody>
      </p:sp>
      <p:sp>
        <p:nvSpPr>
          <p:cNvPr id="3" name="Content Placeholder 2"/>
          <p:cNvSpPr>
            <a:spLocks noGrp="1"/>
          </p:cNvSpPr>
          <p:nvPr>
            <p:ph idx="1"/>
          </p:nvPr>
        </p:nvSpPr>
        <p:spPr>
          <a:xfrm>
            <a:off x="5518896" y="2465294"/>
            <a:ext cx="5389895" cy="4392706"/>
          </a:xfrm>
        </p:spPr>
        <p:txBody>
          <a:bodyPr>
            <a:normAutofit/>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Text Placeholder 3"/>
          <p:cNvSpPr>
            <a:spLocks noGrp="1"/>
          </p:cNvSpPr>
          <p:nvPr>
            <p:ph type="body" sz="half" idx="2"/>
          </p:nvPr>
        </p:nvSpPr>
        <p:spPr>
          <a:xfrm>
            <a:off x="1291818" y="2465294"/>
            <a:ext cx="3834874" cy="3711669"/>
          </a:xfrm>
        </p:spPr>
        <p:txBody>
          <a:bodyPr>
            <a:normAutofit/>
          </a:bodyPr>
          <a:lstStyle>
            <a:lvl1pPr marL="0" indent="0">
              <a:spcBef>
                <a:spcPts val="1500"/>
              </a:spcBef>
              <a:buNone/>
              <a:defRPr sz="2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a:t>Click to edit Master text styles</a:t>
            </a:r>
          </a:p>
        </p:txBody>
      </p:sp>
      <p:sp>
        <p:nvSpPr>
          <p:cNvPr id="5" name="Date Placeholder 4"/>
          <p:cNvSpPr>
            <a:spLocks noGrp="1"/>
          </p:cNvSpPr>
          <p:nvPr>
            <p:ph type="dt" sz="half" idx="10"/>
          </p:nvPr>
        </p:nvSpPr>
        <p:spPr/>
        <p:txBody>
          <a:bodyPr/>
          <a:lstStyle/>
          <a:p>
            <a:fld id="{2CCFE9AC-F15C-4FA0-A6F1-298829FA691D}" type="datetimeFigureOut">
              <a:rPr lang="en-US"/>
              <a:t>7/24/2014</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BD266BE7-899D-4075-917F-DBDE33B6B692}" type="slidenum">
              <a:rPr/>
              <a:t>‹#›</a:t>
            </a:fld>
            <a:endParaRPr/>
          </a:p>
        </p:txBody>
      </p:sp>
    </p:spTree>
    <p:extLst>
      <p:ext uri="{BB962C8B-B14F-4D97-AF65-F5344CB8AC3E}">
        <p14:creationId xmlns:p14="http://schemas.microsoft.com/office/powerpoint/2010/main" val="3114742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lvl1pPr>
              <a:defRPr sz="3000"/>
            </a:lvl1pPr>
          </a:lstStyle>
          <a:p>
            <a:r>
              <a:rPr/>
              <a:t>Click to edit Master title style</a:t>
            </a:r>
          </a:p>
        </p:txBody>
      </p:sp>
      <p:sp>
        <p:nvSpPr>
          <p:cNvPr id="3" name="Picture Placeholder 2"/>
          <p:cNvSpPr>
            <a:spLocks noGrp="1"/>
          </p:cNvSpPr>
          <p:nvPr>
            <p:ph type="pic" idx="1"/>
          </p:nvPr>
        </p:nvSpPr>
        <p:spPr>
          <a:xfrm>
            <a:off x="5518896" y="1828456"/>
            <a:ext cx="5389895" cy="5029544"/>
          </a:xfrm>
        </p:spPr>
        <p:txBody>
          <a:bodyPr tIns="137160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a:p>
        </p:txBody>
      </p:sp>
      <p:sp>
        <p:nvSpPr>
          <p:cNvPr id="4" name="Text Placeholder 3"/>
          <p:cNvSpPr>
            <a:spLocks noGrp="1"/>
          </p:cNvSpPr>
          <p:nvPr>
            <p:ph type="body" sz="half" idx="2"/>
          </p:nvPr>
        </p:nvSpPr>
        <p:spPr>
          <a:xfrm>
            <a:off x="1291819" y="2465293"/>
            <a:ext cx="3834874" cy="3711669"/>
          </a:xfrm>
        </p:spPr>
        <p:txBody>
          <a:bodyPr>
            <a:normAutofit/>
          </a:bodyPr>
          <a:lstStyle>
            <a:lvl1pPr marL="0" indent="0">
              <a:buNone/>
              <a:defRPr sz="2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a:t>Click to edit Master text styles</a:t>
            </a:r>
          </a:p>
        </p:txBody>
      </p:sp>
      <p:sp>
        <p:nvSpPr>
          <p:cNvPr id="5" name="Date Placeholder 4"/>
          <p:cNvSpPr>
            <a:spLocks noGrp="1"/>
          </p:cNvSpPr>
          <p:nvPr>
            <p:ph type="dt" sz="half" idx="10"/>
          </p:nvPr>
        </p:nvSpPr>
        <p:spPr/>
        <p:txBody>
          <a:bodyPr/>
          <a:lstStyle/>
          <a:p>
            <a:fld id="{2CCFE9AC-F15C-4FA0-A6F1-298829FA691D}" type="datetimeFigureOut">
              <a:rPr lang="en-US"/>
              <a:t>7/24/2014</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BD266BE7-899D-4075-917F-DBDE33B6B692}" type="slidenum">
              <a:rPr/>
              <a:t>‹#›</a:t>
            </a:fld>
            <a:endParaRPr/>
          </a:p>
        </p:txBody>
      </p:sp>
    </p:spTree>
    <p:extLst>
      <p:ext uri="{BB962C8B-B14F-4D97-AF65-F5344CB8AC3E}">
        <p14:creationId xmlns:p14="http://schemas.microsoft.com/office/powerpoint/2010/main" val="4161366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347472"/>
            <a:ext cx="12188952" cy="1188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8" name="Picture 7"/>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invGray">
          <a:xfrm>
            <a:off x="0" y="457200"/>
            <a:ext cx="12188952" cy="1371257"/>
          </a:xfrm>
          <a:prstGeom prst="rect">
            <a:avLst/>
          </a:prstGeom>
        </p:spPr>
      </p:pic>
      <p:sp>
        <p:nvSpPr>
          <p:cNvPr id="2" name="Title Placeholder 1"/>
          <p:cNvSpPr>
            <a:spLocks noGrp="1"/>
          </p:cNvSpPr>
          <p:nvPr>
            <p:ph type="title"/>
          </p:nvPr>
        </p:nvSpPr>
        <p:spPr bwMode="black">
          <a:xfrm>
            <a:off x="1280160" y="466343"/>
            <a:ext cx="9628632" cy="1362113"/>
          </a:xfrm>
          <a:prstGeom prst="rect">
            <a:avLst/>
          </a:prstGeom>
        </p:spPr>
        <p:txBody>
          <a:bodyPr vert="horz" lIns="91440" tIns="45720" rIns="91440" bIns="45720" rtlCol="0" anchor="ctr">
            <a:normAutofit/>
          </a:bodyPr>
          <a:lstStyle/>
          <a:p>
            <a:r>
              <a:rPr/>
              <a:t>Click to edit Master title style</a:t>
            </a:r>
          </a:p>
        </p:txBody>
      </p:sp>
      <p:sp>
        <p:nvSpPr>
          <p:cNvPr id="3" name="Text Placeholder 2"/>
          <p:cNvSpPr>
            <a:spLocks noGrp="1"/>
          </p:cNvSpPr>
          <p:nvPr>
            <p:ph type="body" idx="1"/>
          </p:nvPr>
        </p:nvSpPr>
        <p:spPr>
          <a:xfrm>
            <a:off x="1280160" y="2190749"/>
            <a:ext cx="9628632" cy="3986213"/>
          </a:xfrm>
          <a:prstGeom prst="rect">
            <a:avLst/>
          </a:prstGeom>
        </p:spPr>
        <p:txBody>
          <a:bodyPr vert="horz" lIns="91440" tIns="45720" rIns="91440" bIns="45720" rtlCol="0">
            <a:normAutofit/>
          </a:bodyPr>
          <a:lstStyle/>
          <a:p>
            <a:pPr lvl="0"/>
            <a:r>
              <a:rPr/>
              <a:t>Click to edit Master text styles</a:t>
            </a:r>
          </a:p>
          <a:p>
            <a:pPr lvl="1"/>
            <a:r>
              <a:rPr/>
              <a:t>Second level</a:t>
            </a:r>
          </a:p>
          <a:p>
            <a:pPr lvl="2"/>
            <a:r>
              <a:rPr/>
              <a:t>Third level</a:t>
            </a:r>
          </a:p>
          <a:p>
            <a:pPr lvl="3"/>
            <a:r>
              <a:rPr/>
              <a:t>Fourth level</a:t>
            </a:r>
          </a:p>
          <a:p>
            <a:pPr lvl="4"/>
            <a:r>
              <a:rPr/>
              <a:t>Fifth level</a:t>
            </a:r>
          </a:p>
          <a:p>
            <a:pPr lvl="5"/>
            <a:r>
              <a:rPr/>
              <a:t>Sixth</a:t>
            </a:r>
          </a:p>
          <a:p>
            <a:pPr lvl="6"/>
            <a:r>
              <a:rPr/>
              <a:t>Seventh</a:t>
            </a:r>
          </a:p>
          <a:p>
            <a:pPr lvl="7"/>
            <a:r>
              <a:rPr/>
              <a:t>Eighth</a:t>
            </a:r>
          </a:p>
          <a:p>
            <a:pPr lvl="8"/>
            <a:r>
              <a:rPr/>
              <a:t>Ninth</a:t>
            </a:r>
          </a:p>
        </p:txBody>
      </p:sp>
      <p:sp>
        <p:nvSpPr>
          <p:cNvPr id="4" name="Date Placeholder 3"/>
          <p:cNvSpPr>
            <a:spLocks noGrp="1"/>
          </p:cNvSpPr>
          <p:nvPr>
            <p:ph type="dt" sz="half" idx="2"/>
          </p:nvPr>
        </p:nvSpPr>
        <p:spPr>
          <a:xfrm>
            <a:off x="1280160" y="6356350"/>
            <a:ext cx="1971947"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CFE9AC-F15C-4FA0-A6F1-298829FA691D}" type="datetimeFigureOut">
              <a:rPr lang="en-US"/>
              <a:t>7/24/2014</a:t>
            </a:fld>
            <a:endParaRPr/>
          </a:p>
        </p:txBody>
      </p:sp>
      <p:sp>
        <p:nvSpPr>
          <p:cNvPr id="5" name="Footer Placeholder 4"/>
          <p:cNvSpPr>
            <a:spLocks noGrp="1"/>
          </p:cNvSpPr>
          <p:nvPr>
            <p:ph type="ftr" sz="quarter" idx="3"/>
          </p:nvPr>
        </p:nvSpPr>
        <p:spPr>
          <a:xfrm>
            <a:off x="3252107" y="6356350"/>
            <a:ext cx="5687786"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a:p>
        </p:txBody>
      </p:sp>
      <p:sp>
        <p:nvSpPr>
          <p:cNvPr id="6" name="Slide Number Placeholder 5"/>
          <p:cNvSpPr>
            <a:spLocks noGrp="1"/>
          </p:cNvSpPr>
          <p:nvPr>
            <p:ph type="sldNum" sz="quarter" idx="4"/>
          </p:nvPr>
        </p:nvSpPr>
        <p:spPr>
          <a:xfrm>
            <a:off x="8939894" y="6356350"/>
            <a:ext cx="196889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266BE7-899D-4075-917F-DBDE33B6B692}" type="slidenum">
              <a:rPr/>
              <a:t>‹#›</a:t>
            </a:fld>
            <a:endParaRPr/>
          </a:p>
        </p:txBody>
      </p:sp>
    </p:spTree>
    <p:extLst>
      <p:ext uri="{BB962C8B-B14F-4D97-AF65-F5344CB8AC3E}">
        <p14:creationId xmlns:p14="http://schemas.microsoft.com/office/powerpoint/2010/main" val="28719210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5000"/>
        </a:lnSpc>
        <a:spcBef>
          <a:spcPct val="0"/>
        </a:spcBef>
        <a:buNone/>
        <a:defRPr sz="3000" kern="1200">
          <a:solidFill>
            <a:schemeClr val="bg1"/>
          </a:solidFill>
          <a:latin typeface="+mj-lt"/>
          <a:ea typeface="+mj-ea"/>
          <a:cs typeface="+mj-cs"/>
        </a:defRPr>
      </a:lvl1pPr>
    </p:titleStyle>
    <p:bodyStyle>
      <a:lvl1pPr marL="228600" indent="-228600" algn="l" defTabSz="914400" rtl="0" eaLnBrk="1" latinLnBrk="0" hangingPunct="1">
        <a:lnSpc>
          <a:spcPct val="100000"/>
        </a:lnSpc>
        <a:spcBef>
          <a:spcPts val="1500"/>
        </a:spcBef>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300"/>
        </a:spcBef>
        <a:buFont typeface="Wingdings" panose="05000000000000000000" pitchFamily="2" charset="2"/>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300"/>
        </a:spcBef>
        <a:buFont typeface="Wingdings" panose="05000000000000000000" pitchFamily="2" charset="2"/>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mn-lt"/>
          <a:ea typeface="+mn-ea"/>
          <a:cs typeface="+mn-cs"/>
        </a:defRPr>
      </a:lvl6pPr>
      <a:lvl7pPr marL="29718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mn-lt"/>
          <a:ea typeface="+mn-ea"/>
          <a:cs typeface="+mn-cs"/>
        </a:defRPr>
      </a:lvl7pPr>
      <a:lvl8pPr marL="34290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mn-lt"/>
          <a:ea typeface="+mn-ea"/>
          <a:cs typeface="+mn-cs"/>
        </a:defRPr>
      </a:lvl8pPr>
      <a:lvl9pPr marL="3886200" indent="-228600" algn="l" defTabSz="914400" rtl="0" eaLnBrk="1" latinLnBrk="0" hangingPunct="1">
        <a:lnSpc>
          <a:spcPct val="100000"/>
        </a:lnSpc>
        <a:spcBef>
          <a:spcPts val="0"/>
        </a:spcBef>
        <a:buFont typeface="Wingdings" panose="05000000000000000000" pitchFamily="2" charset="2"/>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hyperlink" Target="https://www.teachingchannel.org/videos/sixth-grade-science-lesson" TargetMode="External"/><Relationship Id="rId2" Type="http://schemas.openxmlformats.org/officeDocument/2006/relationships/hyperlink" Target="https://www.teachingchannel.org/videos/teaching-physical-and-chemical-changes" TargetMode="External"/><Relationship Id="rId1" Type="http://schemas.openxmlformats.org/officeDocument/2006/relationships/slideLayout" Target="../slideLayouts/slideLayout2.xml"/><Relationship Id="rId6" Type="http://schemas.openxmlformats.org/officeDocument/2006/relationships/hyperlink" Target="https://www.teachingchannel.org/videos/stem-lesson-ideas-catapult-project" TargetMode="External"/><Relationship Id="rId5" Type="http://schemas.openxmlformats.org/officeDocument/2006/relationships/hyperlink" Target="https://www.youtube.com/watch?v=n5xe16DxrWM" TargetMode="External"/><Relationship Id="rId4" Type="http://schemas.openxmlformats.org/officeDocument/2006/relationships/hyperlink" Target="https://www.teachingchannel.org/videos/high-school-engineering-lesson" TargetMode="External"/></Relationships>
</file>

<file path=ppt/slides/_rels/slide24.xml.rels><?xml version="1.0" encoding="UTF-8" standalone="yes"?>
<Relationships xmlns="http://schemas.openxmlformats.org/package/2006/relationships"><Relationship Id="rId2" Type="http://schemas.openxmlformats.org/officeDocument/2006/relationships/hyperlink" Target="https://www.teachingchannel.org/videos/tch-presents-stem-curriculu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RTOP- Reformed Teaching Observation Protocol</a:t>
            </a:r>
            <a:endParaRPr lang="en-US" dirty="0"/>
          </a:p>
        </p:txBody>
      </p:sp>
      <p:sp>
        <p:nvSpPr>
          <p:cNvPr id="3" name="Subtitle 2"/>
          <p:cNvSpPr>
            <a:spLocks noGrp="1"/>
          </p:cNvSpPr>
          <p:nvPr>
            <p:ph type="subTitle" idx="1"/>
          </p:nvPr>
        </p:nvSpPr>
        <p:spPr/>
        <p:txBody>
          <a:bodyPr/>
          <a:lstStyle/>
          <a:p>
            <a:r>
              <a:rPr lang="en-US" dirty="0" smtClean="0"/>
              <a:t>Dr. Peggy Schooling</a:t>
            </a:r>
          </a:p>
          <a:p>
            <a:r>
              <a:rPr lang="en-US" smtClean="0"/>
              <a:t>Immaculata University</a:t>
            </a:r>
            <a:endParaRPr lang="en-US" dirty="0"/>
          </a:p>
        </p:txBody>
      </p:sp>
    </p:spTree>
    <p:extLst>
      <p:ext uri="{BB962C8B-B14F-4D97-AF65-F5344CB8AC3E}">
        <p14:creationId xmlns:p14="http://schemas.microsoft.com/office/powerpoint/2010/main" val="1732698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RTOP  Components</a:t>
            </a:r>
            <a:endParaRPr lang="en-US"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96093" y="1850508"/>
            <a:ext cx="5305647" cy="482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6825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Instructions: </a:t>
            </a:r>
            <a:r>
              <a:rPr lang="en-US" dirty="0" smtClean="0"/>
              <a:t>  Step 1: Form Groups</a:t>
            </a:r>
            <a:endParaRPr lang="en-US" dirty="0"/>
          </a:p>
        </p:txBody>
      </p:sp>
      <p:sp>
        <p:nvSpPr>
          <p:cNvPr id="3" name="Content Placeholder 2"/>
          <p:cNvSpPr>
            <a:spLocks noGrp="1"/>
          </p:cNvSpPr>
          <p:nvPr>
            <p:ph idx="1"/>
          </p:nvPr>
        </p:nvSpPr>
        <p:spPr/>
        <p:txBody>
          <a:bodyPr/>
          <a:lstStyle/>
          <a:p>
            <a:r>
              <a:rPr lang="en-US" dirty="0" smtClean="0"/>
              <a:t>Group  1:  Lesson Design and Implementation Items </a:t>
            </a:r>
          </a:p>
          <a:p>
            <a:r>
              <a:rPr lang="en-US" dirty="0" smtClean="0"/>
              <a:t>Group  2:   Content- Propositional Knowledge </a:t>
            </a:r>
          </a:p>
          <a:p>
            <a:r>
              <a:rPr lang="en-US" dirty="0" smtClean="0"/>
              <a:t>Group  3: Procedural Knowledge  </a:t>
            </a:r>
          </a:p>
          <a:p>
            <a:r>
              <a:rPr lang="en-US" dirty="0" smtClean="0"/>
              <a:t>Group  4:  Communicate Interactions  </a:t>
            </a:r>
          </a:p>
          <a:p>
            <a:r>
              <a:rPr lang="en-US" dirty="0" smtClean="0"/>
              <a:t>Group  5:  Student Teacher Relationships </a:t>
            </a:r>
          </a:p>
          <a:p>
            <a:pPr lvl="1"/>
            <a:endParaRPr lang="en-US" dirty="0" smtClean="0"/>
          </a:p>
          <a:p>
            <a:pPr lvl="1"/>
            <a:endParaRPr lang="en-US" dirty="0"/>
          </a:p>
        </p:txBody>
      </p:sp>
    </p:spTree>
    <p:extLst>
      <p:ext uri="{BB962C8B-B14F-4D97-AF65-F5344CB8AC3E}">
        <p14:creationId xmlns:p14="http://schemas.microsoft.com/office/powerpoint/2010/main" val="795819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2: Read the items assigned to your group</a:t>
            </a:r>
            <a:endParaRPr lang="en-US" dirty="0"/>
          </a:p>
        </p:txBody>
      </p:sp>
      <p:sp>
        <p:nvSpPr>
          <p:cNvPr id="3" name="Content Placeholder 2"/>
          <p:cNvSpPr>
            <a:spLocks noGrp="1"/>
          </p:cNvSpPr>
          <p:nvPr>
            <p:ph idx="1"/>
          </p:nvPr>
        </p:nvSpPr>
        <p:spPr/>
        <p:txBody>
          <a:bodyPr/>
          <a:lstStyle/>
          <a:p>
            <a:r>
              <a:rPr lang="en-US" dirty="0"/>
              <a:t>Group  1:  Lesson Design and Implementation Items 1-5</a:t>
            </a:r>
          </a:p>
          <a:p>
            <a:r>
              <a:rPr lang="en-US" dirty="0"/>
              <a:t>Group  2:   Content- Propositional Knowledge 6-10</a:t>
            </a:r>
          </a:p>
          <a:p>
            <a:r>
              <a:rPr lang="en-US" dirty="0"/>
              <a:t>Group  3: Procedural Knowledge  11-15</a:t>
            </a:r>
          </a:p>
          <a:p>
            <a:r>
              <a:rPr lang="en-US" dirty="0"/>
              <a:t>Group  4:  Communicate Interactions  16-20</a:t>
            </a:r>
          </a:p>
          <a:p>
            <a:r>
              <a:rPr lang="en-US" dirty="0"/>
              <a:t>Group  5:  Student Teacher Relationships 21-25</a:t>
            </a:r>
          </a:p>
          <a:p>
            <a:endParaRPr lang="en-US" dirty="0"/>
          </a:p>
        </p:txBody>
      </p:sp>
    </p:spTree>
    <p:extLst>
      <p:ext uri="{BB962C8B-B14F-4D97-AF65-F5344CB8AC3E}">
        <p14:creationId xmlns:p14="http://schemas.microsoft.com/office/powerpoint/2010/main" val="2546859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 Identify unclear language, discuss teaching examples </a:t>
            </a:r>
            <a:endParaRPr lang="en-US" dirty="0"/>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532096150"/>
              </p:ext>
            </p:extLst>
          </p:nvPr>
        </p:nvGraphicFramePr>
        <p:xfrm>
          <a:off x="1279525" y="2190750"/>
          <a:ext cx="9629776" cy="4028440"/>
        </p:xfrm>
        <a:graphic>
          <a:graphicData uri="http://schemas.openxmlformats.org/drawingml/2006/table">
            <a:tbl>
              <a:tblPr firstRow="1" bandRow="1">
                <a:tableStyleId>{3B4B98B0-60AC-42C2-AFA5-B58CD77FA1E5}</a:tableStyleId>
              </a:tblPr>
              <a:tblGrid>
                <a:gridCol w="4814888"/>
                <a:gridCol w="4814888"/>
              </a:tblGrid>
              <a:tr h="370840">
                <a:tc>
                  <a:txBody>
                    <a:bodyPr/>
                    <a:lstStyle/>
                    <a:p>
                      <a:r>
                        <a:rPr lang="en-US" dirty="0" smtClean="0"/>
                        <a:t>What Does it Look like?</a:t>
                      </a:r>
                      <a:endParaRPr lang="en-US" dirty="0"/>
                    </a:p>
                  </a:txBody>
                  <a:tcPr/>
                </a:tc>
                <a:tc>
                  <a:txBody>
                    <a:bodyPr/>
                    <a:lstStyle/>
                    <a:p>
                      <a:r>
                        <a:rPr lang="en-US" dirty="0" smtClean="0"/>
                        <a:t>What </a:t>
                      </a:r>
                      <a:r>
                        <a:rPr lang="en-US" baseline="0" dirty="0" smtClean="0"/>
                        <a:t> Does it  Sound Like?</a:t>
                      </a:r>
                      <a:endParaRPr lang="en-US" dirty="0"/>
                    </a:p>
                  </a:txBody>
                  <a:tcPr/>
                </a:tc>
              </a:tr>
              <a:tr h="370840">
                <a:tc>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a:tc>
                <a:tc>
                  <a:txBody>
                    <a:bodyPr/>
                    <a:lstStyle/>
                    <a:p>
                      <a:endParaRPr lang="en-US"/>
                    </a:p>
                  </a:txBody>
                  <a:tcPr/>
                </a:tc>
              </a:tr>
            </a:tbl>
          </a:graphicData>
        </a:graphic>
      </p:graphicFrame>
    </p:spTree>
    <p:extLst>
      <p:ext uri="{BB962C8B-B14F-4D97-AF65-F5344CB8AC3E}">
        <p14:creationId xmlns:p14="http://schemas.microsoft.com/office/powerpoint/2010/main" val="3085677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III: Explain</a:t>
            </a:r>
            <a:endParaRPr lang="en-US" dirty="0"/>
          </a:p>
        </p:txBody>
      </p:sp>
      <p:graphicFrame>
        <p:nvGraphicFramePr>
          <p:cNvPr id="8" name="Content Placeholder 7" descr="Trapezoid List" title="SmartArt"/>
          <p:cNvGraphicFramePr>
            <a:graphicFrameLocks noGrp="1"/>
          </p:cNvGraphicFramePr>
          <p:nvPr>
            <p:ph idx="1"/>
            <p:extLst>
              <p:ext uri="{D42A27DB-BD31-4B8C-83A1-F6EECF244321}">
                <p14:modId xmlns:p14="http://schemas.microsoft.com/office/powerpoint/2010/main" val="2926107080"/>
              </p:ext>
            </p:extLst>
          </p:nvPr>
        </p:nvGraphicFramePr>
        <p:xfrm>
          <a:off x="1279525" y="2190750"/>
          <a:ext cx="9629775" cy="39862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49822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Reformed Teaching </a:t>
            </a:r>
            <a:endParaRPr lang="en-US" dirty="0"/>
          </a:p>
        </p:txBody>
      </p:sp>
      <p:sp>
        <p:nvSpPr>
          <p:cNvPr id="3" name="Content Placeholder 2"/>
          <p:cNvSpPr>
            <a:spLocks noGrp="1"/>
          </p:cNvSpPr>
          <p:nvPr>
            <p:ph idx="1"/>
          </p:nvPr>
        </p:nvSpPr>
        <p:spPr/>
        <p:txBody>
          <a:bodyPr/>
          <a:lstStyle/>
          <a:p>
            <a:pPr marL="0" indent="0">
              <a:buNone/>
            </a:pPr>
            <a:endParaRPr lang="en-US" dirty="0"/>
          </a:p>
          <a:p>
            <a:endParaRPr lang="en-US" dirty="0" smtClean="0"/>
          </a:p>
          <a:p>
            <a:endParaRPr lang="en-US" dirty="0"/>
          </a:p>
          <a:p>
            <a:endParaRPr lang="en-US" dirty="0"/>
          </a:p>
        </p:txBody>
      </p:sp>
      <p:graphicFrame>
        <p:nvGraphicFramePr>
          <p:cNvPr id="4" name="Diagram 3"/>
          <p:cNvGraphicFramePr/>
          <p:nvPr>
            <p:extLst>
              <p:ext uri="{D42A27DB-BD31-4B8C-83A1-F6EECF244321}">
                <p14:modId xmlns:p14="http://schemas.microsoft.com/office/powerpoint/2010/main" val="3288363574"/>
              </p:ext>
            </p:extLst>
          </p:nvPr>
        </p:nvGraphicFramePr>
        <p:xfrm>
          <a:off x="1351516" y="2388977"/>
          <a:ext cx="8128000" cy="40118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5650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RTOP </a:t>
            </a:r>
            <a:endParaRPr lang="en-US" dirty="0"/>
          </a:p>
        </p:txBody>
      </p:sp>
      <p:sp>
        <p:nvSpPr>
          <p:cNvPr id="3" name="Content Placeholder 2"/>
          <p:cNvSpPr>
            <a:spLocks noGrp="1"/>
          </p:cNvSpPr>
          <p:nvPr>
            <p:ph idx="1"/>
          </p:nvPr>
        </p:nvSpPr>
        <p:spPr/>
        <p:txBody>
          <a:bodyPr/>
          <a:lstStyle/>
          <a:p>
            <a:r>
              <a:rPr lang="en-US" dirty="0" smtClean="0"/>
              <a:t>Presence or absence of  specific teaching strategies on a scale of 0-4 with the maximum score of 100</a:t>
            </a:r>
          </a:p>
          <a:p>
            <a:r>
              <a:rPr lang="en-US" dirty="0" smtClean="0"/>
              <a:t>0=  Behavior never occurred</a:t>
            </a:r>
          </a:p>
          <a:p>
            <a:r>
              <a:rPr lang="en-US" dirty="0" smtClean="0"/>
              <a:t>1=  Behavior occurred once</a:t>
            </a:r>
          </a:p>
          <a:p>
            <a:r>
              <a:rPr lang="en-US" dirty="0" smtClean="0"/>
              <a:t>2= The degree the behavior was characteristic of the lesson</a:t>
            </a:r>
          </a:p>
          <a:p>
            <a:r>
              <a:rPr lang="en-US" dirty="0"/>
              <a:t>3=The degree the behavior was characteristic of the lesson</a:t>
            </a:r>
          </a:p>
          <a:p>
            <a:r>
              <a:rPr lang="en-US" dirty="0" smtClean="0"/>
              <a:t>4 = The behavior is very descriptive of the lesson</a:t>
            </a:r>
            <a:endParaRPr lang="en-US" dirty="0"/>
          </a:p>
        </p:txBody>
      </p:sp>
    </p:spTree>
    <p:extLst>
      <p:ext uri="{BB962C8B-B14F-4D97-AF65-F5344CB8AC3E}">
        <p14:creationId xmlns:p14="http://schemas.microsoft.com/office/powerpoint/2010/main" val="2275712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a:t>
            </a:r>
            <a:endParaRPr lang="en-US" dirty="0"/>
          </a:p>
        </p:txBody>
      </p:sp>
      <p:sp>
        <p:nvSpPr>
          <p:cNvPr id="4" name="Text Placeholder 3"/>
          <p:cNvSpPr>
            <a:spLocks noGrp="1"/>
          </p:cNvSpPr>
          <p:nvPr>
            <p:ph type="body" idx="1"/>
          </p:nvPr>
        </p:nvSpPr>
        <p:spPr/>
        <p:txBody>
          <a:bodyPr/>
          <a:lstStyle/>
          <a:p>
            <a:r>
              <a:rPr lang="en-US" dirty="0" smtClean="0"/>
              <a:t>Coordinator Role</a:t>
            </a:r>
            <a:endParaRPr lang="en-US" dirty="0"/>
          </a:p>
        </p:txBody>
      </p:sp>
      <p:sp>
        <p:nvSpPr>
          <p:cNvPr id="5" name="Content Placeholder 4"/>
          <p:cNvSpPr>
            <a:spLocks noGrp="1"/>
          </p:cNvSpPr>
          <p:nvPr>
            <p:ph sz="half" idx="2"/>
          </p:nvPr>
        </p:nvSpPr>
        <p:spPr/>
        <p:txBody>
          <a:bodyPr/>
          <a:lstStyle/>
          <a:p>
            <a:r>
              <a:rPr lang="en-US" dirty="0" smtClean="0"/>
              <a:t>Schedule and conduct two observations- One in the Fall and one in the Spring using the RTOP instrument. </a:t>
            </a:r>
          </a:p>
          <a:p>
            <a:endParaRPr lang="en-US" dirty="0"/>
          </a:p>
        </p:txBody>
      </p:sp>
      <p:sp>
        <p:nvSpPr>
          <p:cNvPr id="6" name="Text Placeholder 5"/>
          <p:cNvSpPr>
            <a:spLocks noGrp="1"/>
          </p:cNvSpPr>
          <p:nvPr>
            <p:ph type="body" sz="quarter" idx="3"/>
          </p:nvPr>
        </p:nvSpPr>
        <p:spPr/>
        <p:txBody>
          <a:bodyPr/>
          <a:lstStyle/>
          <a:p>
            <a:r>
              <a:rPr lang="en-US" dirty="0" smtClean="0"/>
              <a:t>Teacher Role</a:t>
            </a:r>
            <a:endParaRPr lang="en-US" dirty="0"/>
          </a:p>
        </p:txBody>
      </p:sp>
      <p:sp>
        <p:nvSpPr>
          <p:cNvPr id="7" name="Content Placeholder 6"/>
          <p:cNvSpPr>
            <a:spLocks noGrp="1"/>
          </p:cNvSpPr>
          <p:nvPr>
            <p:ph sz="quarter" idx="4"/>
          </p:nvPr>
        </p:nvSpPr>
        <p:spPr/>
        <p:txBody>
          <a:bodyPr/>
          <a:lstStyle/>
          <a:p>
            <a:r>
              <a:rPr lang="en-US" dirty="0" smtClean="0"/>
              <a:t>Prepare a inquiry based lesson for the observation.</a:t>
            </a:r>
          </a:p>
          <a:p>
            <a:r>
              <a:rPr lang="en-US" dirty="0" smtClean="0"/>
              <a:t>Lesson length should be appropriate to the grade level.</a:t>
            </a:r>
            <a:endParaRPr lang="en-US" dirty="0"/>
          </a:p>
        </p:txBody>
      </p:sp>
    </p:spTree>
    <p:extLst>
      <p:ext uri="{BB962C8B-B14F-4D97-AF65-F5344CB8AC3E}">
        <p14:creationId xmlns:p14="http://schemas.microsoft.com/office/powerpoint/2010/main" val="2221524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IV: Elaborate</a:t>
            </a:r>
            <a:endParaRPr lang="en-US" dirty="0"/>
          </a:p>
        </p:txBody>
      </p:sp>
      <p:graphicFrame>
        <p:nvGraphicFramePr>
          <p:cNvPr id="8" name="Content Placeholder 7" descr="Trapezoid List" title="SmartArt"/>
          <p:cNvGraphicFramePr>
            <a:graphicFrameLocks noGrp="1"/>
          </p:cNvGraphicFramePr>
          <p:nvPr>
            <p:ph idx="1"/>
            <p:extLst>
              <p:ext uri="{D42A27DB-BD31-4B8C-83A1-F6EECF244321}">
                <p14:modId xmlns:p14="http://schemas.microsoft.com/office/powerpoint/2010/main" val="1235941170"/>
              </p:ext>
            </p:extLst>
          </p:nvPr>
        </p:nvGraphicFramePr>
        <p:xfrm>
          <a:off x="1279525" y="2190750"/>
          <a:ext cx="9629775" cy="39862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61698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the protocol, select one section and score.</a:t>
            </a:r>
            <a:endParaRPr lang="en-US" dirty="0"/>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325420" y="2531822"/>
            <a:ext cx="2857500"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4700" y="5507665"/>
            <a:ext cx="3024188" cy="861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0355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so we begin!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00401" y="2190750"/>
            <a:ext cx="5380074" cy="4379035"/>
          </a:xfrm>
        </p:spPr>
      </p:pic>
    </p:spTree>
    <p:extLst>
      <p:ext uri="{BB962C8B-B14F-4D97-AF65-F5344CB8AC3E}">
        <p14:creationId xmlns:p14="http://schemas.microsoft.com/office/powerpoint/2010/main" val="1118333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V: Evaluate</a:t>
            </a:r>
            <a:endParaRPr lang="en-US" dirty="0"/>
          </a:p>
        </p:txBody>
      </p:sp>
      <p:graphicFrame>
        <p:nvGraphicFramePr>
          <p:cNvPr id="8" name="Content Placeholder 7" descr="Trapezoid List" title="SmartArt"/>
          <p:cNvGraphicFramePr>
            <a:graphicFrameLocks noGrp="1"/>
          </p:cNvGraphicFramePr>
          <p:nvPr>
            <p:ph idx="1"/>
            <p:extLst>
              <p:ext uri="{D42A27DB-BD31-4B8C-83A1-F6EECF244321}">
                <p14:modId xmlns:p14="http://schemas.microsoft.com/office/powerpoint/2010/main" val="1900129124"/>
              </p:ext>
            </p:extLst>
          </p:nvPr>
        </p:nvGraphicFramePr>
        <p:xfrm>
          <a:off x="1279525" y="2190750"/>
          <a:ext cx="9629775" cy="39862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83386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Word: Constructivism</a:t>
            </a:r>
            <a:endParaRPr lang="en-US" dirty="0"/>
          </a:p>
        </p:txBody>
      </p:sp>
      <p:sp>
        <p:nvSpPr>
          <p:cNvPr id="4" name="Content Placeholder 3"/>
          <p:cNvSpPr>
            <a:spLocks noGrp="1"/>
          </p:cNvSpPr>
          <p:nvPr>
            <p:ph idx="1"/>
          </p:nvPr>
        </p:nvSpPr>
        <p:spPr/>
        <p:txBody>
          <a:bodyPr>
            <a:normAutofit fontScale="40000" lnSpcReduction="20000"/>
          </a:bodyPr>
          <a:lstStyle/>
          <a:p>
            <a:pPr marL="0" indent="0" algn="ctr">
              <a:buNone/>
            </a:pPr>
            <a:endParaRPr lang="en-US" sz="4000" i="1" dirty="0" smtClean="0"/>
          </a:p>
          <a:p>
            <a:pPr marL="0" indent="0" algn="ctr">
              <a:buNone/>
            </a:pPr>
            <a:endParaRPr lang="en-US" sz="4000" i="1" dirty="0"/>
          </a:p>
          <a:p>
            <a:pPr marL="0" indent="0" algn="ctr">
              <a:buNone/>
            </a:pPr>
            <a:endParaRPr lang="en-US" sz="4000" i="1" dirty="0" smtClean="0"/>
          </a:p>
          <a:p>
            <a:pPr marL="0" indent="0" algn="ctr">
              <a:buNone/>
            </a:pPr>
            <a:r>
              <a:rPr lang="en-US" sz="4000" i="1" dirty="0" smtClean="0"/>
              <a:t>“</a:t>
            </a:r>
            <a:r>
              <a:rPr lang="en-US" sz="7600" i="1" dirty="0" smtClean="0"/>
              <a:t>Knowledge is not </a:t>
            </a:r>
            <a:r>
              <a:rPr lang="en-US" sz="7600" i="1" dirty="0"/>
              <a:t>transmitted directly from one knower to another, but is actively built up by the learner</a:t>
            </a:r>
            <a:r>
              <a:rPr lang="en-US" sz="7600" i="1" dirty="0" smtClean="0"/>
              <a:t>”</a:t>
            </a:r>
          </a:p>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r>
              <a:rPr lang="en-US" dirty="0" smtClean="0"/>
              <a:t> </a:t>
            </a:r>
            <a:r>
              <a:rPr lang="en-US" dirty="0"/>
              <a:t>(Driver, et al., </a:t>
            </a:r>
            <a:r>
              <a:rPr lang="en-US" dirty="0" smtClean="0"/>
              <a:t>1994</a:t>
            </a:r>
            <a:r>
              <a:rPr lang="en-US" dirty="0"/>
              <a:t>, </a:t>
            </a:r>
            <a:r>
              <a:rPr lang="en-US" dirty="0" smtClean="0"/>
              <a:t>p.5)</a:t>
            </a:r>
            <a:endParaRPr lang="en-US" dirty="0"/>
          </a:p>
        </p:txBody>
      </p:sp>
    </p:spTree>
    <p:extLst>
      <p:ext uri="{BB962C8B-B14F-4D97-AF65-F5344CB8AC3E}">
        <p14:creationId xmlns:p14="http://schemas.microsoft.com/office/powerpoint/2010/main" val="1694312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will you……</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00543" y="2486081"/>
            <a:ext cx="3076575" cy="3076575"/>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0344" y="2355070"/>
            <a:ext cx="3419106" cy="3409253"/>
          </a:xfrm>
          <a:prstGeom prst="rect">
            <a:avLst/>
          </a:prstGeom>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43827" y="2355069"/>
            <a:ext cx="2857500" cy="34092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1890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Resources</a:t>
            </a:r>
            <a:endParaRPr lang="en-US" dirty="0"/>
          </a:p>
        </p:txBody>
      </p:sp>
      <p:sp>
        <p:nvSpPr>
          <p:cNvPr id="3" name="Content Placeholder 2"/>
          <p:cNvSpPr>
            <a:spLocks noGrp="1"/>
          </p:cNvSpPr>
          <p:nvPr>
            <p:ph idx="1"/>
          </p:nvPr>
        </p:nvSpPr>
        <p:spPr/>
        <p:txBody>
          <a:bodyPr/>
          <a:lstStyle/>
          <a:p>
            <a:r>
              <a:rPr lang="en-US" dirty="0" smtClean="0">
                <a:hlinkClick r:id="rId2"/>
              </a:rPr>
              <a:t>https</a:t>
            </a:r>
            <a:r>
              <a:rPr lang="en-US" dirty="0">
                <a:hlinkClick r:id="rId2"/>
              </a:rPr>
              <a:t>://</a:t>
            </a:r>
            <a:r>
              <a:rPr lang="en-US" dirty="0" smtClean="0">
                <a:hlinkClick r:id="rId2"/>
              </a:rPr>
              <a:t>www.teachingchannel.org/videos/teaching-physical-and-chemical-changes</a:t>
            </a:r>
            <a:r>
              <a:rPr lang="en-US" dirty="0" smtClean="0"/>
              <a:t>   Physical and chemical fifth grade.</a:t>
            </a:r>
          </a:p>
          <a:p>
            <a:r>
              <a:rPr lang="en-US" dirty="0">
                <a:hlinkClick r:id="rId3"/>
              </a:rPr>
              <a:t>https://</a:t>
            </a:r>
            <a:r>
              <a:rPr lang="en-US" dirty="0" smtClean="0">
                <a:hlinkClick r:id="rId3"/>
              </a:rPr>
              <a:t>www.teachingchannel.org/videos/sixth-grade-science-lesson</a:t>
            </a:r>
            <a:r>
              <a:rPr lang="en-US" dirty="0" smtClean="0"/>
              <a:t> Infectious Diseases 6th grade.</a:t>
            </a:r>
          </a:p>
          <a:p>
            <a:r>
              <a:rPr lang="en-US" dirty="0">
                <a:hlinkClick r:id="rId4"/>
              </a:rPr>
              <a:t>https://</a:t>
            </a:r>
            <a:r>
              <a:rPr lang="en-US" dirty="0" smtClean="0">
                <a:hlinkClick r:id="rId4"/>
              </a:rPr>
              <a:t>www.teachingchannel.org/videos/high-school-engineering-lesson</a:t>
            </a:r>
            <a:r>
              <a:rPr lang="en-US" dirty="0" smtClean="0"/>
              <a:t>  </a:t>
            </a:r>
            <a:r>
              <a:rPr lang="en-US" dirty="0" err="1" smtClean="0"/>
              <a:t>Ipad</a:t>
            </a:r>
            <a:r>
              <a:rPr lang="en-US" dirty="0" smtClean="0"/>
              <a:t> Case Design Grades 9-12</a:t>
            </a:r>
          </a:p>
          <a:p>
            <a:r>
              <a:rPr lang="en-US" dirty="0">
                <a:hlinkClick r:id="rId5"/>
              </a:rPr>
              <a:t>https://</a:t>
            </a:r>
            <a:r>
              <a:rPr lang="en-US" dirty="0" smtClean="0">
                <a:hlinkClick r:id="rId5"/>
              </a:rPr>
              <a:t>www.youtube.com/watch?v=n5xe16DxrWM</a:t>
            </a:r>
            <a:r>
              <a:rPr lang="en-US" dirty="0" smtClean="0"/>
              <a:t>  STEM</a:t>
            </a:r>
          </a:p>
          <a:p>
            <a:r>
              <a:rPr lang="en-US" dirty="0">
                <a:hlinkClick r:id="rId6"/>
              </a:rPr>
              <a:t>https://</a:t>
            </a:r>
            <a:r>
              <a:rPr lang="en-US" dirty="0" smtClean="0">
                <a:hlinkClick r:id="rId6"/>
              </a:rPr>
              <a:t>www.teachingchannel.org/videos/stem-lesson-ideas-catapult-project</a:t>
            </a:r>
            <a:r>
              <a:rPr lang="en-US" dirty="0" smtClean="0"/>
              <a:t> Catapult Project Middle School</a:t>
            </a:r>
          </a:p>
          <a:p>
            <a:endParaRPr lang="en-US" dirty="0" smtClean="0"/>
          </a:p>
          <a:p>
            <a:endParaRPr lang="en-US" dirty="0"/>
          </a:p>
          <a:p>
            <a:endParaRPr lang="en-US" dirty="0" smtClean="0"/>
          </a:p>
          <a:p>
            <a:pPr marL="0" indent="0">
              <a:buNone/>
            </a:pPr>
            <a:endParaRPr lang="en-US" dirty="0" smtClean="0"/>
          </a:p>
          <a:p>
            <a:endParaRPr lang="en-US" dirty="0"/>
          </a:p>
        </p:txBody>
      </p:sp>
    </p:spTree>
    <p:extLst>
      <p:ext uri="{BB962C8B-B14F-4D97-AF65-F5344CB8AC3E}">
        <p14:creationId xmlns:p14="http://schemas.microsoft.com/office/powerpoint/2010/main" val="2902466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a:hlinkClick r:id="rId2"/>
              </a:rPr>
              <a:t>https://</a:t>
            </a:r>
            <a:r>
              <a:rPr lang="en-US" smtClean="0">
                <a:hlinkClick r:id="rId2"/>
              </a:rPr>
              <a:t>www.teachingchannel.org/videos/tch-presents-stem-curriculum</a:t>
            </a:r>
            <a:r>
              <a:rPr lang="en-US" smtClean="0"/>
              <a:t>  STEM Framework</a:t>
            </a:r>
          </a:p>
          <a:p>
            <a:pPr marL="0" indent="0">
              <a:buNone/>
            </a:pPr>
            <a:endParaRPr lang="en-US" dirty="0"/>
          </a:p>
        </p:txBody>
      </p:sp>
    </p:spTree>
    <p:extLst>
      <p:ext uri="{BB962C8B-B14F-4D97-AF65-F5344CB8AC3E}">
        <p14:creationId xmlns:p14="http://schemas.microsoft.com/office/powerpoint/2010/main" val="3485827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Just Like Me or Who’s in the Room!</a:t>
            </a:r>
            <a:endParaRPr lang="en-US" dirty="0"/>
          </a:p>
        </p:txBody>
      </p:sp>
      <p:pic>
        <p:nvPicPr>
          <p:cNvPr id="409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976577" y="1935126"/>
            <a:ext cx="4125431" cy="48271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21353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Objectives </a:t>
            </a:r>
            <a:endParaRPr lang="en-US" dirty="0"/>
          </a:p>
        </p:txBody>
      </p:sp>
      <p:sp>
        <p:nvSpPr>
          <p:cNvPr id="14" name="Content Placeholder 13"/>
          <p:cNvSpPr>
            <a:spLocks noGrp="1"/>
          </p:cNvSpPr>
          <p:nvPr>
            <p:ph idx="1"/>
          </p:nvPr>
        </p:nvSpPr>
        <p:spPr>
          <a:xfrm>
            <a:off x="5007934" y="2190749"/>
            <a:ext cx="5900857" cy="3986213"/>
          </a:xfrm>
        </p:spPr>
        <p:txBody>
          <a:bodyPr/>
          <a:lstStyle/>
          <a:p>
            <a:endParaRPr lang="en-US" dirty="0" smtClean="0"/>
          </a:p>
          <a:p>
            <a:r>
              <a:rPr lang="en-US" dirty="0" smtClean="0"/>
              <a:t>Understand what is meant by “reformed teaching” </a:t>
            </a:r>
          </a:p>
          <a:p>
            <a:r>
              <a:rPr lang="en-US" dirty="0" smtClean="0"/>
              <a:t>Explore and deepen understanding of inquiry based teaching (5e model)</a:t>
            </a:r>
          </a:p>
          <a:p>
            <a:r>
              <a:rPr lang="en-US" dirty="0" smtClean="0"/>
              <a:t>Generate examples of teaching practices related to the RTOP</a:t>
            </a:r>
          </a:p>
          <a:p>
            <a:r>
              <a:rPr lang="en-US" dirty="0" smtClean="0"/>
              <a:t>Consider ways to apply the components of RTOP to your teaching</a:t>
            </a:r>
            <a:endParaRPr lang="en-US"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5588" y="2187760"/>
            <a:ext cx="3048000" cy="3535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0355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you hoping to learn?</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483962" y="2190750"/>
            <a:ext cx="3220900" cy="3986213"/>
          </a:xfrm>
        </p:spPr>
      </p:pic>
    </p:spTree>
    <p:extLst>
      <p:ext uri="{BB962C8B-B14F-4D97-AF65-F5344CB8AC3E}">
        <p14:creationId xmlns:p14="http://schemas.microsoft.com/office/powerpoint/2010/main" val="1582041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Pre-Activity</a:t>
            </a:r>
            <a:endParaRPr lang="en-US" dirty="0"/>
          </a:p>
        </p:txBody>
      </p:sp>
      <p:sp>
        <p:nvSpPr>
          <p:cNvPr id="3" name="Content Placeholder 2"/>
          <p:cNvSpPr>
            <a:spLocks noGrp="1"/>
          </p:cNvSpPr>
          <p:nvPr>
            <p:ph idx="1"/>
          </p:nvPr>
        </p:nvSpPr>
        <p:spPr/>
        <p:txBody>
          <a:bodyPr/>
          <a:lstStyle/>
          <a:p>
            <a:r>
              <a:rPr lang="en-US" dirty="0" smtClean="0"/>
              <a:t>Socrative.com</a:t>
            </a:r>
            <a:endParaRPr lang="en-US" dirty="0" smtClean="0"/>
          </a:p>
        </p:txBody>
      </p:sp>
    </p:spTree>
    <p:extLst>
      <p:ext uri="{BB962C8B-B14F-4D97-AF65-F5344CB8AC3E}">
        <p14:creationId xmlns:p14="http://schemas.microsoft.com/office/powerpoint/2010/main" val="1516390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I: Engage</a:t>
            </a:r>
            <a:endParaRPr lang="en-US" dirty="0"/>
          </a:p>
        </p:txBody>
      </p:sp>
      <p:graphicFrame>
        <p:nvGraphicFramePr>
          <p:cNvPr id="8" name="Content Placeholder 7" descr="Trapezoid List" title="SmartArt"/>
          <p:cNvGraphicFramePr>
            <a:graphicFrameLocks noGrp="1"/>
          </p:cNvGraphicFramePr>
          <p:nvPr>
            <p:ph idx="1"/>
            <p:extLst>
              <p:ext uri="{D42A27DB-BD31-4B8C-83A1-F6EECF244321}">
                <p14:modId xmlns:p14="http://schemas.microsoft.com/office/powerpoint/2010/main" val="3373287380"/>
              </p:ext>
            </p:extLst>
          </p:nvPr>
        </p:nvGraphicFramePr>
        <p:xfrm>
          <a:off x="1279525" y="2190750"/>
          <a:ext cx="9629775" cy="39862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49699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Record your observations not your judgments</a:t>
            </a:r>
            <a:endParaRPr lang="en-US" dirty="0"/>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325420" y="2531822"/>
            <a:ext cx="2857500"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68919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II: Explore</a:t>
            </a:r>
            <a:endParaRPr lang="en-US" dirty="0"/>
          </a:p>
        </p:txBody>
      </p:sp>
      <p:graphicFrame>
        <p:nvGraphicFramePr>
          <p:cNvPr id="8" name="Content Placeholder 7" descr="Trapezoid List" title="SmartArt"/>
          <p:cNvGraphicFramePr>
            <a:graphicFrameLocks noGrp="1"/>
          </p:cNvGraphicFramePr>
          <p:nvPr>
            <p:ph idx="1"/>
            <p:extLst>
              <p:ext uri="{D42A27DB-BD31-4B8C-83A1-F6EECF244321}">
                <p14:modId xmlns:p14="http://schemas.microsoft.com/office/powerpoint/2010/main" val="3279254436"/>
              </p:ext>
            </p:extLst>
          </p:nvPr>
        </p:nvGraphicFramePr>
        <p:xfrm>
          <a:off x="1279525" y="2190750"/>
          <a:ext cx="9629775" cy="39862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92361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Education 16x9">
  <a:themeElements>
    <a:clrScheme name="Education">
      <a:dk1>
        <a:srgbClr val="3C4743"/>
      </a:dk1>
      <a:lt1>
        <a:srgbClr val="E5E6DA"/>
      </a:lt1>
      <a:dk2>
        <a:srgbClr val="000000"/>
      </a:dk2>
      <a:lt2>
        <a:srgbClr val="FFFFFF"/>
      </a:lt2>
      <a:accent1>
        <a:srgbClr val="DDC237"/>
      </a:accent1>
      <a:accent2>
        <a:srgbClr val="94A43E"/>
      </a:accent2>
      <a:accent3>
        <a:srgbClr val="6488A3"/>
      </a:accent3>
      <a:accent4>
        <a:srgbClr val="926E8F"/>
      </a:accent4>
      <a:accent5>
        <a:srgbClr val="96A1AA"/>
      </a:accent5>
      <a:accent6>
        <a:srgbClr val="A99E8A"/>
      </a:accent6>
      <a:hlink>
        <a:srgbClr val="6488A3"/>
      </a:hlink>
      <a:folHlink>
        <a:srgbClr val="926E8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Education_16x9.potx" id="{AA5F22BC-61EA-4F01-AB22-75117871E196}" vid="{BD0EB374-1DDC-4F15-88A9-D386288C58A6}"/>
    </a:ext>
  </a:extLst>
</a:theme>
</file>

<file path=ppt/theme/theme2.xml><?xml version="1.0" encoding="utf-8"?>
<a:theme xmlns:a="http://schemas.openxmlformats.org/drawingml/2006/main" name="Office Theme">
  <a:themeElements>
    <a:clrScheme name="Education">
      <a:dk1>
        <a:srgbClr val="3C4743"/>
      </a:dk1>
      <a:lt1>
        <a:srgbClr val="E5E6DA"/>
      </a:lt1>
      <a:dk2>
        <a:srgbClr val="000000"/>
      </a:dk2>
      <a:lt2>
        <a:srgbClr val="FFFFFF"/>
      </a:lt2>
      <a:accent1>
        <a:srgbClr val="DDC237"/>
      </a:accent1>
      <a:accent2>
        <a:srgbClr val="94A43E"/>
      </a:accent2>
      <a:accent3>
        <a:srgbClr val="6488A3"/>
      </a:accent3>
      <a:accent4>
        <a:srgbClr val="926E8F"/>
      </a:accent4>
      <a:accent5>
        <a:srgbClr val="96A1AA"/>
      </a:accent5>
      <a:accent6>
        <a:srgbClr val="A99E8A"/>
      </a:accent6>
      <a:hlink>
        <a:srgbClr val="6488A3"/>
      </a:hlink>
      <a:folHlink>
        <a:srgbClr val="926E8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Education">
      <a:dk1>
        <a:srgbClr val="3C4743"/>
      </a:dk1>
      <a:lt1>
        <a:srgbClr val="E5E6DA"/>
      </a:lt1>
      <a:dk2>
        <a:srgbClr val="000000"/>
      </a:dk2>
      <a:lt2>
        <a:srgbClr val="FFFFFF"/>
      </a:lt2>
      <a:accent1>
        <a:srgbClr val="DDC237"/>
      </a:accent1>
      <a:accent2>
        <a:srgbClr val="94A43E"/>
      </a:accent2>
      <a:accent3>
        <a:srgbClr val="6488A3"/>
      </a:accent3>
      <a:accent4>
        <a:srgbClr val="926E8F"/>
      </a:accent4>
      <a:accent5>
        <a:srgbClr val="96A1AA"/>
      </a:accent5>
      <a:accent6>
        <a:srgbClr val="A99E8A"/>
      </a:accent6>
      <a:hlink>
        <a:srgbClr val="6488A3"/>
      </a:hlink>
      <a:folHlink>
        <a:srgbClr val="926E8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C1D5F340F01F94FA2FD29A5E6DC872E" ma:contentTypeVersion="0" ma:contentTypeDescription="Create a new document." ma:contentTypeScope="" ma:versionID="141aba3b8f8cb7f331be6546df69db50">
  <xsd:schema xmlns:xsd="http://www.w3.org/2001/XMLSchema" xmlns:xs="http://www.w3.org/2001/XMLSchema" xmlns:p="http://schemas.microsoft.com/office/2006/metadata/properties" targetNamespace="http://schemas.microsoft.com/office/2006/metadata/properties" ma:root="true" ma:fieldsID="f8e4ef66d87525153bd8907774ed28f8">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896FEF9-821E-45A6-82F2-0B1CE4CD8CF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91BC99BC-3A63-4255-9D4F-38C5B80A3193}">
  <ds:schemaRefs>
    <ds:schemaRef ds:uri="http://www.w3.org/XML/1998/namespace"/>
    <ds:schemaRef ds:uri="http://purl.org/dc/elements/1.1/"/>
    <ds:schemaRef ds:uri="http://schemas.microsoft.com/office/2006/documentManagement/types"/>
    <ds:schemaRef ds:uri="http://purl.org/dc/terms/"/>
    <ds:schemaRef ds:uri="http://schemas.microsoft.com/office/infopath/2007/PartnerControls"/>
    <ds:schemaRef ds:uri="http://purl.org/dc/dcmitype/"/>
    <ds:schemaRef ds:uri="http://schemas.microsoft.com/office/2006/metadata/properties"/>
    <ds:schemaRef ds:uri="http://schemas.openxmlformats.org/package/2006/metadata/core-properties"/>
  </ds:schemaRefs>
</ds:datastoreItem>
</file>

<file path=customXml/itemProps3.xml><?xml version="1.0" encoding="utf-8"?>
<ds:datastoreItem xmlns:ds="http://schemas.openxmlformats.org/officeDocument/2006/customXml" ds:itemID="{9F7A874A-6E55-415B-9061-8B2D43DC2F4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1268</Words>
  <Application>Microsoft Office PowerPoint</Application>
  <PresentationFormat>Custom</PresentationFormat>
  <Paragraphs>160</Paragraphs>
  <Slides>24</Slides>
  <Notes>7</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Education 16x9</vt:lpstr>
      <vt:lpstr>RTOP- Reformed Teaching Observation Protocol</vt:lpstr>
      <vt:lpstr>And so we begin!</vt:lpstr>
      <vt:lpstr>Just Like Me or Who’s in the Room!</vt:lpstr>
      <vt:lpstr>Objectives </vt:lpstr>
      <vt:lpstr>What are you hoping to learn?</vt:lpstr>
      <vt:lpstr>Pre-Activity</vt:lpstr>
      <vt:lpstr>Phase I: Engage</vt:lpstr>
      <vt:lpstr>Record your observations not your judgments</vt:lpstr>
      <vt:lpstr>Phase II: Explore</vt:lpstr>
      <vt:lpstr>RTOP  Components</vt:lpstr>
      <vt:lpstr>Instructions:   Step 1: Form Groups</vt:lpstr>
      <vt:lpstr>Step 2: Read the items assigned to your group</vt:lpstr>
      <vt:lpstr>Step 3: Identify unclear language, discuss teaching examples </vt:lpstr>
      <vt:lpstr>Phase III: Explain</vt:lpstr>
      <vt:lpstr>Reformed Teaching </vt:lpstr>
      <vt:lpstr>RTOP </vt:lpstr>
      <vt:lpstr>Procedure</vt:lpstr>
      <vt:lpstr>Phase IV: Elaborate</vt:lpstr>
      <vt:lpstr>Using the protocol, select one section and score.</vt:lpstr>
      <vt:lpstr>Phase V: Evaluate</vt:lpstr>
      <vt:lpstr>Last Word: Constructivism</vt:lpstr>
      <vt:lpstr>What will you……</vt:lpstr>
      <vt:lpstr>Video 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2012-09-21T18:31:34Z</dcterms:created>
  <dcterms:modified xsi:type="dcterms:W3CDTF">2014-07-24T19:56:35Z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0x0101007C1D5F340F01F94FA2FD29A5E6DC872E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