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overhead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3333FF"/>
    <a:srgbClr val="FF66CC"/>
    <a:srgbClr val="003399"/>
    <a:srgbClr val="336699"/>
    <a:srgbClr val="008080"/>
    <a:srgbClr val="009999"/>
    <a:srgbClr val="FF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092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A375B2EE-4CA8-43AA-B0C8-559DBFD99D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4736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33952860-9A43-4625-A67C-A2A3097B52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7943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C72C081-7AD8-486C-AEAB-71F2FCF63C50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8CCE53A-7A1F-4A0B-B7F0-7250882818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5B0DC5-3533-498C-B6F5-BBE9599E1AEB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DB6FD-5CB5-4CBD-AE71-32FF3B91DD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CDCD6-417F-42F7-B37D-D592EE611791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CE787-F24A-44C4-9BEA-4CE3D42809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A4002-5D6A-40D3-8F61-6352E3344F02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83A92-B2FB-4728-9F0D-29AE98328D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E7898-68F5-4844-827D-53F0BD385C69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5313A-5187-4357-8F2D-358115F1A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7DB38-3509-472F-8138-F46F0E224508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80904-D585-4F9B-A95E-77E468F194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DF1320-9B59-4E92-9752-B78B2B6F4E11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AC380-99A0-418A-98B9-FBD8A2B0BE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6A077-8D85-4FEF-9967-4AC20D0EB332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3488-192C-4B87-9443-20B11620E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B957DD-E706-4C02-B8B7-5253E0CCA2D9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B008C-B3A5-4CEF-A640-68FEDD0DA5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818D7E-BAA3-4CC1-9E05-5669D8F779A9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103B9-6825-4625-8FA9-5DED15CDC0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3C35EC-7938-44CC-805F-197750C492FF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0222D-AB50-4797-ACC1-2CF1EE3A0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fld id="{909CA3D6-F72D-480B-9F06-98B7E28AD02C}" type="datetime1">
              <a:rPr lang="en-US"/>
              <a:pPr/>
              <a:t>4/29/2016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C716CB45-13C1-40B9-BBB3-C43CC686FD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attsupwiththat.files.wordpress.com/2014/05/slr_trends_1807-2013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3152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pitchFamily="34" charset="0"/>
              </a:rPr>
              <a:t>Does global sea-level rise show any evidence of large-scale acceleration in recent times?</a:t>
            </a:r>
            <a:endParaRPr lang="en-US" sz="2400" baseline="-25000" dirty="0">
              <a:latin typeface="Arial" pitchFamily="34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914400" y="1447800"/>
            <a:ext cx="731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" name="Picture 6" descr="Fig. 3.  Global sea level reconstruction since 1807, blue shadow represents 5 and 95% confidence interval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6324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553200" y="1676400"/>
            <a:ext cx="2590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+mn-lt"/>
              </a:rPr>
              <a:t>Measure the</a:t>
            </a:r>
          </a:p>
          <a:p>
            <a:r>
              <a:rPr lang="en-US" sz="1800" b="1" dirty="0" smtClean="0">
                <a:latin typeface="+mn-lt"/>
              </a:rPr>
              <a:t>rate of sea-level</a:t>
            </a:r>
          </a:p>
          <a:p>
            <a:r>
              <a:rPr lang="en-US" sz="1800" b="1" dirty="0">
                <a:latin typeface="+mn-lt"/>
              </a:rPr>
              <a:t>r</a:t>
            </a:r>
            <a:r>
              <a:rPr lang="en-US" sz="1800" b="1" dirty="0" smtClean="0">
                <a:latin typeface="+mn-lt"/>
              </a:rPr>
              <a:t>ise:</a:t>
            </a: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1860 </a:t>
            </a:r>
            <a:r>
              <a:rPr lang="en-US" sz="1800" b="1" dirty="0" smtClean="0">
                <a:latin typeface="+mn-lt"/>
              </a:rPr>
              <a:t>– 1910</a:t>
            </a: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1910 – 1960</a:t>
            </a:r>
          </a:p>
          <a:p>
            <a:endParaRPr lang="en-US" sz="1800" b="1" dirty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1960 </a:t>
            </a:r>
            <a:r>
              <a:rPr lang="en-US" sz="1800" b="1" dirty="0" smtClean="0">
                <a:latin typeface="+mn-lt"/>
              </a:rPr>
              <a:t>– 2010</a:t>
            </a: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endParaRPr lang="en-US" sz="1800" b="1" dirty="0" smtClean="0">
              <a:latin typeface="+mn-lt"/>
            </a:endParaRPr>
          </a:p>
          <a:p>
            <a:r>
              <a:rPr lang="en-US" sz="1800" b="1" dirty="0" smtClean="0">
                <a:latin typeface="+mn-lt"/>
              </a:rPr>
              <a:t>Overall (1860 – 2010)</a:t>
            </a:r>
            <a:endParaRPr lang="en-US" sz="1800" b="1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Generic 3">
      <a:dk1>
        <a:srgbClr val="000000"/>
      </a:dk1>
      <a:lt1>
        <a:srgbClr val="FFFFFF"/>
      </a:lt1>
      <a:dk2>
        <a:srgbClr val="000000"/>
      </a:dk2>
      <a:lt2>
        <a:srgbClr val="CBCBCB"/>
      </a:lt2>
      <a:accent1>
        <a:srgbClr val="C0C0C0"/>
      </a:accent1>
      <a:accent2>
        <a:srgbClr val="DDDDDD"/>
      </a:accent2>
      <a:accent3>
        <a:srgbClr val="FFFFFF"/>
      </a:accent3>
      <a:accent4>
        <a:srgbClr val="000000"/>
      </a:accent4>
      <a:accent5>
        <a:srgbClr val="DCDCDC"/>
      </a:accent5>
      <a:accent6>
        <a:srgbClr val="C8C8C8"/>
      </a:accent6>
      <a:hlink>
        <a:srgbClr val="5F5F5F"/>
      </a:hlink>
      <a:folHlink>
        <a:srgbClr val="DDDDDD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289</TotalTime>
  <Words>36</Words>
  <Application>Microsoft Office PowerPoint</Application>
  <PresentationFormat>Overhead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Generic</vt:lpstr>
      <vt:lpstr>Does global sea-level rise show any evidence of large-scale acceleration in recent times?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Buerke, Brian J.</dc:creator>
  <cp:lastModifiedBy>bbuerke</cp:lastModifiedBy>
  <cp:revision>33</cp:revision>
  <cp:lastPrinted>2001-03-02T13:07:26Z</cp:lastPrinted>
  <dcterms:created xsi:type="dcterms:W3CDTF">1601-01-01T00:00:00Z</dcterms:created>
  <dcterms:modified xsi:type="dcterms:W3CDTF">2016-04-30T03:10:42Z</dcterms:modified>
</cp:coreProperties>
</file>