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2" r:id="rId3"/>
    <p:sldId id="257" r:id="rId4"/>
    <p:sldId id="263" r:id="rId5"/>
    <p:sldId id="265" r:id="rId6"/>
    <p:sldId id="264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83796EC-4CCE-4BA1-8BC0-5557D08AC24F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F6E698B-CE75-4E27-8EEF-4CEB0EE9837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bgfl.org/bgfl2/custom/resources_ftp/client_ftp/ks2/science/plants_pt2/dispersal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P6asGePMzx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logie.uni-hamburg.de/b-online/wind/plfeb99.htm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Seeds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252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propagation organ formed in the sexual reproduction cycle of gymnosperms and angiosperms</a:t>
            </a:r>
          </a:p>
          <a:p>
            <a:r>
              <a:rPr lang="en-US" dirty="0" smtClean="0"/>
              <a:t>Consists of:</a:t>
            </a:r>
          </a:p>
          <a:p>
            <a:pPr lvl="1"/>
            <a:r>
              <a:rPr lang="en-US" dirty="0" smtClean="0"/>
              <a:t>Protective coat enclosing-</a:t>
            </a:r>
          </a:p>
          <a:p>
            <a:pPr lvl="1"/>
            <a:r>
              <a:rPr lang="en-US" dirty="0" smtClean="0"/>
              <a:t>Embryo</a:t>
            </a:r>
          </a:p>
          <a:p>
            <a:pPr lvl="1"/>
            <a:r>
              <a:rPr lang="en-US" dirty="0" smtClean="0"/>
              <a:t>Food reserves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05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Dispersal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en-US" dirty="0" smtClean="0"/>
              <a:t>Animal</a:t>
            </a:r>
          </a:p>
          <a:p>
            <a:r>
              <a:rPr lang="en-US" dirty="0" smtClean="0"/>
              <a:t>Water</a:t>
            </a:r>
          </a:p>
          <a:p>
            <a:r>
              <a:rPr lang="en-US" dirty="0" smtClean="0"/>
              <a:t>Wind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39624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http://www2.bgfl.org/bgfl2/custom/resources_ftp/client_ftp/ks2/science/plants_pt2/dispersal.htm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652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Seed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945" y="1371600"/>
            <a:ext cx="606742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982" y="4433888"/>
            <a:ext cx="546735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83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Seed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</p:spPr>
        <p:txBody>
          <a:bodyPr/>
          <a:lstStyle/>
          <a:p>
            <a:r>
              <a:rPr lang="en-US" dirty="0" smtClean="0"/>
              <a:t>Seed coat: protective covering </a:t>
            </a:r>
          </a:p>
          <a:p>
            <a:r>
              <a:rPr lang="en-US" dirty="0" smtClean="0"/>
              <a:t>Hilum: A scar on the seed coat indicates the place where the seed was attached to the fruit or ovary of its parent plant</a:t>
            </a:r>
          </a:p>
          <a:p>
            <a:r>
              <a:rPr lang="en-US" dirty="0" err="1" smtClean="0"/>
              <a:t>Micropyle</a:t>
            </a:r>
            <a:r>
              <a:rPr lang="en-US" dirty="0" smtClean="0"/>
              <a:t>: tiny opening in the seed coat where pollen entered the seed and caused it to mature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42672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http://youtu.be/P6asGePMzxo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8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885825"/>
            <a:ext cx="6086475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8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1" y="452424"/>
            <a:ext cx="4099918" cy="571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34200" y="61722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hlinkClick r:id="rId3"/>
              </a:rPr>
              <a:t>http://www.biologie.uni-hamburg.de/b-online/wind/plfeb99.htm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40003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51733"/>
            <a:ext cx="2752725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593" y="251733"/>
            <a:ext cx="261937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380" y="3033033"/>
            <a:ext cx="22098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856694"/>
            <a:ext cx="383857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8586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209800"/>
            <a:ext cx="379095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0246410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</Template>
  <TotalTime>30</TotalTime>
  <Words>94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Spring</vt:lpstr>
      <vt:lpstr>Seeds</vt:lpstr>
      <vt:lpstr>Definition</vt:lpstr>
      <vt:lpstr>Dispersal Mechanisms</vt:lpstr>
      <vt:lpstr>Parts of a Seed</vt:lpstr>
      <vt:lpstr>Parts of a Seed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Seeds</dc:title>
  <dc:creator>admin_base</dc:creator>
  <cp:lastModifiedBy>admin_base</cp:lastModifiedBy>
  <cp:revision>6</cp:revision>
  <dcterms:created xsi:type="dcterms:W3CDTF">2013-08-13T11:45:43Z</dcterms:created>
  <dcterms:modified xsi:type="dcterms:W3CDTF">2013-08-13T12:16:14Z</dcterms:modified>
</cp:coreProperties>
</file>