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13536-8C44-44E8-AD61-ACA7B7D4279D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8AEE-9758-4976-BCF0-E6E005CB8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B0F0"/>
                </a:solidFill>
              </a:rPr>
              <a:t>Just For Fun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Let’s look at this </a:t>
            </a:r>
            <a:r>
              <a:rPr lang="en-US" sz="4000" dirty="0" err="1" smtClean="0">
                <a:solidFill>
                  <a:srgbClr val="FF0000"/>
                </a:solidFill>
              </a:rPr>
              <a:t>dataplot</a:t>
            </a:r>
            <a:r>
              <a:rPr lang="en-US" sz="4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What trends can we identify?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75438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7848600" cy="5410200"/>
          </a:xfrm>
          <a:prstGeom prst="rect">
            <a:avLst/>
          </a:prstGeom>
          <a:noFill/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638800" y="3124200"/>
            <a:ext cx="276225" cy="333375"/>
          </a:xfrm>
          <a:prstGeom prst="ellipse">
            <a:avLst/>
          </a:prstGeom>
          <a:solidFill>
            <a:srgbClr val="FF0000">
              <a:alpha val="0"/>
            </a:srgbClr>
          </a:solidFill>
          <a:ln w="3492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ounded Rectangular Callout 3"/>
          <p:cNvSpPr/>
          <p:nvPr/>
        </p:nvSpPr>
        <p:spPr>
          <a:xfrm>
            <a:off x="4953000" y="838200"/>
            <a:ext cx="2743200" cy="1981200"/>
          </a:xfrm>
          <a:prstGeom prst="wedgeRoundRectCallout">
            <a:avLst/>
          </a:prstGeom>
          <a:solidFill>
            <a:schemeClr val="accent1"/>
          </a:solidFill>
          <a:ln>
            <a:solidFill>
              <a:srgbClr val="00B050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0" y="838200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Signs $125 million</a:t>
            </a:r>
          </a:p>
          <a:p>
            <a:r>
              <a:rPr lang="en-US" sz="2800" dirty="0" smtClean="0"/>
              <a:t>5 year contract extension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4" grpId="0" animBg="1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Just For Fun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</dc:creator>
  <cp:lastModifiedBy>Del</cp:lastModifiedBy>
  <cp:revision>3</cp:revision>
  <dcterms:created xsi:type="dcterms:W3CDTF">2014-07-31T17:01:24Z</dcterms:created>
  <dcterms:modified xsi:type="dcterms:W3CDTF">2014-08-01T13:51:39Z</dcterms:modified>
</cp:coreProperties>
</file>